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65" r:id="rId2"/>
    <p:sldId id="294" r:id="rId3"/>
    <p:sldId id="354" r:id="rId4"/>
    <p:sldId id="355" r:id="rId5"/>
    <p:sldId id="356" r:id="rId6"/>
    <p:sldId id="357" r:id="rId7"/>
    <p:sldId id="270" r:id="rId8"/>
    <p:sldId id="358" r:id="rId9"/>
    <p:sldId id="258" r:id="rId10"/>
    <p:sldId id="263" r:id="rId11"/>
    <p:sldId id="256" r:id="rId12"/>
    <p:sldId id="257" r:id="rId13"/>
    <p:sldId id="261" r:id="rId14"/>
    <p:sldId id="262" r:id="rId15"/>
    <p:sldId id="271" r:id="rId16"/>
    <p:sldId id="272" r:id="rId17"/>
    <p:sldId id="273" r:id="rId18"/>
    <p:sldId id="331" r:id="rId19"/>
    <p:sldId id="359"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60" r:id="rId38"/>
    <p:sldId id="274" r:id="rId39"/>
    <p:sldId id="275" r:id="rId40"/>
    <p:sldId id="276" r:id="rId41"/>
    <p:sldId id="277" r:id="rId42"/>
    <p:sldId id="278" r:id="rId43"/>
    <p:sldId id="279" r:id="rId44"/>
    <p:sldId id="280" r:id="rId45"/>
    <p:sldId id="260" r:id="rId46"/>
    <p:sldId id="259"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11DEF7-A3D6-8549-9F52-358498618042}">
          <p14:sldIdLst>
            <p14:sldId id="265"/>
          </p14:sldIdLst>
        </p14:section>
        <p14:section name="Intro Slide" id="{FE1FA55C-A0B0-E74F-8823-AF0B27297ADE}">
          <p14:sldIdLst>
            <p14:sldId id="294"/>
            <p14:sldId id="354"/>
            <p14:sldId id="355"/>
            <p14:sldId id="356"/>
            <p14:sldId id="357"/>
          </p14:sldIdLst>
        </p14:section>
        <p14:section name="Dungeon Master" id="{39CBEBB2-BB09-7148-B031-93BCFACAF17C}">
          <p14:sldIdLst>
            <p14:sldId id="270"/>
            <p14:sldId id="358"/>
            <p14:sldId id="258"/>
            <p14:sldId id="263"/>
            <p14:sldId id="256"/>
            <p14:sldId id="257"/>
            <p14:sldId id="261"/>
            <p14:sldId id="262"/>
            <p14:sldId id="271"/>
            <p14:sldId id="272"/>
            <p14:sldId id="273"/>
            <p14:sldId id="331"/>
            <p14:sldId id="359"/>
            <p14:sldId id="332"/>
            <p14:sldId id="333"/>
            <p14:sldId id="334"/>
            <p14:sldId id="335"/>
            <p14:sldId id="336"/>
            <p14:sldId id="337"/>
            <p14:sldId id="338"/>
            <p14:sldId id="339"/>
            <p14:sldId id="340"/>
            <p14:sldId id="341"/>
            <p14:sldId id="342"/>
            <p14:sldId id="343"/>
            <p14:sldId id="344"/>
            <p14:sldId id="345"/>
            <p14:sldId id="346"/>
            <p14:sldId id="347"/>
            <p14:sldId id="348"/>
          </p14:sldIdLst>
        </p14:section>
        <p14:section name="Running the Game" id="{6EFB989B-D474-EF46-BB16-FB4ED08BB442}">
          <p14:sldIdLst>
            <p14:sldId id="360"/>
            <p14:sldId id="274"/>
            <p14:sldId id="275"/>
            <p14:sldId id="276"/>
            <p14:sldId id="277"/>
            <p14:sldId id="278"/>
            <p14:sldId id="279"/>
            <p14:sldId id="280"/>
            <p14:sldId id="260"/>
            <p14:sldId id="259"/>
          </p14:sldIdLst>
        </p14:section>
        <p14:section name="Worldbuilding" id="{C3458146-4086-0942-90A7-F6E0927A9483}">
          <p14:sldIdLst>
            <p14:sldId id="281"/>
            <p14:sldId id="282"/>
            <p14:sldId id="283"/>
            <p14:sldId id="284"/>
            <p14:sldId id="285"/>
            <p14:sldId id="286"/>
          </p14:sldIdLst>
        </p14:section>
        <p14:section name="Online Play" id="{789144E8-68DF-E441-AD44-B63F6B3571BB}">
          <p14:sldIdLst>
            <p14:sldId id="287"/>
            <p14:sldId id="288"/>
            <p14:sldId id="289"/>
            <p14:sldId id="290"/>
            <p14:sldId id="291"/>
            <p14:sldId id="292"/>
            <p14:sldId id="293"/>
          </p14:sldIdLst>
        </p14:section>
        <p14:section name="Additional Resources" id="{05C30086-484C-3F43-9269-BEF6B9E565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81"/>
    <p:restoredTop sz="96170"/>
  </p:normalViewPr>
  <p:slideViewPr>
    <p:cSldViewPr snapToGrid="0" snapToObjects="1">
      <p:cViewPr varScale="1">
        <p:scale>
          <a:sx n="86" d="100"/>
          <a:sy n="86" d="100"/>
        </p:scale>
        <p:origin x="240" y="880"/>
      </p:cViewPr>
      <p:guideLst/>
    </p:cSldViewPr>
  </p:slideViewPr>
  <p:outlineViewPr>
    <p:cViewPr>
      <p:scale>
        <a:sx n="33" d="100"/>
        <a:sy n="33" d="100"/>
      </p:scale>
      <p:origin x="0" y="-1232"/>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F6D2E4-8DF5-ED45-838C-33F85E892F8F}"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A6FFB53B-F33A-D044-BED0-FBADD8646D7F}">
      <dgm:prSet phldrT="[Text]"/>
      <dgm:spPr/>
      <dgm:t>
        <a:bodyPr/>
        <a:lstStyle/>
        <a:p>
          <a:r>
            <a:rPr lang="en-US" dirty="0"/>
            <a:t>Player</a:t>
          </a:r>
        </a:p>
      </dgm:t>
    </dgm:pt>
    <dgm:pt modelId="{DC852E07-94ED-1348-B455-FFFAAFF888D6}" type="parTrans" cxnId="{46AE29F9-B788-D346-9B48-91EB537528DA}">
      <dgm:prSet/>
      <dgm:spPr/>
      <dgm:t>
        <a:bodyPr/>
        <a:lstStyle/>
        <a:p>
          <a:endParaRPr lang="en-US"/>
        </a:p>
      </dgm:t>
    </dgm:pt>
    <dgm:pt modelId="{389E1899-54BE-6342-9AAC-448D01841223}" type="sibTrans" cxnId="{46AE29F9-B788-D346-9B48-91EB537528DA}">
      <dgm:prSet/>
      <dgm:spPr/>
      <dgm:t>
        <a:bodyPr/>
        <a:lstStyle/>
        <a:p>
          <a:endParaRPr lang="en-US"/>
        </a:p>
      </dgm:t>
    </dgm:pt>
    <dgm:pt modelId="{527C0648-EFC4-594B-A092-7EEF08FB151F}">
      <dgm:prSet phldrT="[Text]"/>
      <dgm:spPr/>
      <dgm:t>
        <a:bodyPr/>
        <a:lstStyle/>
        <a:p>
          <a:r>
            <a:rPr lang="en-US" dirty="0"/>
            <a:t>Role at the table (Player vs DM)</a:t>
          </a:r>
        </a:p>
      </dgm:t>
    </dgm:pt>
    <dgm:pt modelId="{3F31222D-DABA-AE41-8007-69C94348B168}" type="parTrans" cxnId="{E6AA5BFF-F399-2045-AB0B-935CAC281A55}">
      <dgm:prSet/>
      <dgm:spPr/>
      <dgm:t>
        <a:bodyPr/>
        <a:lstStyle/>
        <a:p>
          <a:endParaRPr lang="en-US"/>
        </a:p>
      </dgm:t>
    </dgm:pt>
    <dgm:pt modelId="{F936B424-8C43-F34B-9806-BE61CA2DF3FB}" type="sibTrans" cxnId="{E6AA5BFF-F399-2045-AB0B-935CAC281A55}">
      <dgm:prSet/>
      <dgm:spPr/>
      <dgm:t>
        <a:bodyPr/>
        <a:lstStyle/>
        <a:p>
          <a:endParaRPr lang="en-US"/>
        </a:p>
      </dgm:t>
    </dgm:pt>
    <dgm:pt modelId="{F9003E6D-C0E5-C247-ABF5-A48516D68266}">
      <dgm:prSet phldrT="[Text]"/>
      <dgm:spPr/>
      <dgm:t>
        <a:bodyPr/>
        <a:lstStyle/>
        <a:p>
          <a:r>
            <a:rPr lang="en-US" dirty="0"/>
            <a:t>DM</a:t>
          </a:r>
        </a:p>
      </dgm:t>
    </dgm:pt>
    <dgm:pt modelId="{8F2FEC74-77D3-9747-AF5F-9339D4038B65}" type="parTrans" cxnId="{0D5396FC-FBD4-B04F-87A6-F542FB748B4D}">
      <dgm:prSet/>
      <dgm:spPr/>
      <dgm:t>
        <a:bodyPr/>
        <a:lstStyle/>
        <a:p>
          <a:endParaRPr lang="en-US"/>
        </a:p>
      </dgm:t>
    </dgm:pt>
    <dgm:pt modelId="{CE6D9917-BE43-0840-8C10-35A3ABC3D4AA}" type="sibTrans" cxnId="{0D5396FC-FBD4-B04F-87A6-F542FB748B4D}">
      <dgm:prSet/>
      <dgm:spPr/>
      <dgm:t>
        <a:bodyPr/>
        <a:lstStyle/>
        <a:p>
          <a:endParaRPr lang="en-US"/>
        </a:p>
      </dgm:t>
    </dgm:pt>
    <dgm:pt modelId="{DACAA10A-A301-AB46-9E0F-4D7E063B83F6}">
      <dgm:prSet phldrT="[Text]" custT="1"/>
      <dgm:spPr/>
      <dgm:t>
        <a:bodyPr/>
        <a:lstStyle/>
        <a:p>
          <a:r>
            <a:rPr lang="en-US" sz="1400" dirty="0"/>
            <a:t>Job of the DM</a:t>
          </a:r>
        </a:p>
      </dgm:t>
    </dgm:pt>
    <dgm:pt modelId="{AAC20BBF-56A3-A343-ABBD-FC68D728BB13}" type="parTrans" cxnId="{3FCFC8ED-213A-9F47-BEB0-9611197DEAB8}">
      <dgm:prSet/>
      <dgm:spPr/>
      <dgm:t>
        <a:bodyPr/>
        <a:lstStyle/>
        <a:p>
          <a:endParaRPr lang="en-US"/>
        </a:p>
      </dgm:t>
    </dgm:pt>
    <dgm:pt modelId="{D5F1C2C6-ECBA-0541-8FC0-6B9DA2B32AA1}" type="sibTrans" cxnId="{3FCFC8ED-213A-9F47-BEB0-9611197DEAB8}">
      <dgm:prSet/>
      <dgm:spPr/>
      <dgm:t>
        <a:bodyPr/>
        <a:lstStyle/>
        <a:p>
          <a:endParaRPr lang="en-US"/>
        </a:p>
      </dgm:t>
    </dgm:pt>
    <dgm:pt modelId="{8713DDD6-9014-0841-AF6E-10ABB7C352A6}">
      <dgm:prSet phldrT="[Text]"/>
      <dgm:spPr/>
      <dgm:t>
        <a:bodyPr/>
        <a:lstStyle/>
        <a:p>
          <a:r>
            <a:rPr lang="en-US" dirty="0"/>
            <a:t>Running a Game</a:t>
          </a:r>
        </a:p>
      </dgm:t>
    </dgm:pt>
    <dgm:pt modelId="{797B1B8C-A064-414E-88D5-8C33723081EC}" type="parTrans" cxnId="{F444FE52-6C50-FB48-9D7A-1B92EE45B2D9}">
      <dgm:prSet/>
      <dgm:spPr/>
      <dgm:t>
        <a:bodyPr/>
        <a:lstStyle/>
        <a:p>
          <a:endParaRPr lang="en-US"/>
        </a:p>
      </dgm:t>
    </dgm:pt>
    <dgm:pt modelId="{687CB687-C1DF-BC44-8C6C-F6891A253C0A}" type="sibTrans" cxnId="{F444FE52-6C50-FB48-9D7A-1B92EE45B2D9}">
      <dgm:prSet/>
      <dgm:spPr/>
      <dgm:t>
        <a:bodyPr/>
        <a:lstStyle/>
        <a:p>
          <a:endParaRPr lang="en-US"/>
        </a:p>
      </dgm:t>
    </dgm:pt>
    <dgm:pt modelId="{AF7908DC-E33C-F341-BEB4-EFD1D1A49AB1}">
      <dgm:prSet phldrT="[Text]"/>
      <dgm:spPr/>
      <dgm:t>
        <a:bodyPr/>
        <a:lstStyle/>
        <a:p>
          <a:r>
            <a:rPr lang="en-US" dirty="0"/>
            <a:t>Session Zero</a:t>
          </a:r>
        </a:p>
      </dgm:t>
    </dgm:pt>
    <dgm:pt modelId="{888C22E2-137E-3F40-B009-707CA3015B4B}" type="parTrans" cxnId="{926D450D-7646-7C47-BFDD-54A06F4124A8}">
      <dgm:prSet/>
      <dgm:spPr/>
      <dgm:t>
        <a:bodyPr/>
        <a:lstStyle/>
        <a:p>
          <a:endParaRPr lang="en-US"/>
        </a:p>
      </dgm:t>
    </dgm:pt>
    <dgm:pt modelId="{7E9B5DC8-6D5C-B945-852F-50BB31CA4394}" type="sibTrans" cxnId="{926D450D-7646-7C47-BFDD-54A06F4124A8}">
      <dgm:prSet/>
      <dgm:spPr/>
      <dgm:t>
        <a:bodyPr/>
        <a:lstStyle/>
        <a:p>
          <a:endParaRPr lang="en-US"/>
        </a:p>
      </dgm:t>
    </dgm:pt>
    <dgm:pt modelId="{23EB7CEF-2104-3045-8593-ED5B1700C516}">
      <dgm:prSet phldrT="[Text]"/>
      <dgm:spPr/>
      <dgm:t>
        <a:bodyPr/>
        <a:lstStyle/>
        <a:p>
          <a:r>
            <a:rPr lang="en-US" dirty="0"/>
            <a:t>Worldbuilding</a:t>
          </a:r>
        </a:p>
      </dgm:t>
    </dgm:pt>
    <dgm:pt modelId="{DFE8934A-1AC1-F74D-B86E-0C2E2A76F563}" type="parTrans" cxnId="{0D91F00D-AE8C-2946-98C2-B4D7301F22A7}">
      <dgm:prSet/>
      <dgm:spPr/>
      <dgm:t>
        <a:bodyPr/>
        <a:lstStyle/>
        <a:p>
          <a:endParaRPr lang="en-US"/>
        </a:p>
      </dgm:t>
    </dgm:pt>
    <dgm:pt modelId="{E9FDD980-E8D2-7447-AE8F-CE9E5F06A099}" type="sibTrans" cxnId="{0D91F00D-AE8C-2946-98C2-B4D7301F22A7}">
      <dgm:prSet/>
      <dgm:spPr/>
      <dgm:t>
        <a:bodyPr/>
        <a:lstStyle/>
        <a:p>
          <a:endParaRPr lang="en-US"/>
        </a:p>
      </dgm:t>
    </dgm:pt>
    <dgm:pt modelId="{EDBE93F2-F68A-9748-913A-4D9985666F00}">
      <dgm:prSet phldrT="[Text]"/>
      <dgm:spPr/>
      <dgm:t>
        <a:bodyPr/>
        <a:lstStyle/>
        <a:p>
          <a:r>
            <a:rPr lang="en-US" dirty="0"/>
            <a:t>Online Play</a:t>
          </a:r>
        </a:p>
      </dgm:t>
    </dgm:pt>
    <dgm:pt modelId="{B4CFDB8F-6BBC-7C42-9BF7-89BFEC5133C0}" type="parTrans" cxnId="{E4A9BC0A-4628-8640-8669-2B4612B22DEC}">
      <dgm:prSet/>
      <dgm:spPr/>
      <dgm:t>
        <a:bodyPr/>
        <a:lstStyle/>
        <a:p>
          <a:endParaRPr lang="en-US"/>
        </a:p>
      </dgm:t>
    </dgm:pt>
    <dgm:pt modelId="{9025880E-754E-E94C-97DE-F6FAEEEB4EDD}" type="sibTrans" cxnId="{E4A9BC0A-4628-8640-8669-2B4612B22DEC}">
      <dgm:prSet/>
      <dgm:spPr/>
      <dgm:t>
        <a:bodyPr/>
        <a:lstStyle/>
        <a:p>
          <a:endParaRPr lang="en-US"/>
        </a:p>
      </dgm:t>
    </dgm:pt>
    <dgm:pt modelId="{7AF7092B-A2BE-8543-A4BC-83331B3F4E41}">
      <dgm:prSet phldrT="[Text]"/>
      <dgm:spPr/>
      <dgm:t>
        <a:bodyPr/>
        <a:lstStyle/>
        <a:p>
          <a:r>
            <a:rPr lang="en-US" dirty="0"/>
            <a:t>Phases of Play (Action/Bonus/Movement)</a:t>
          </a:r>
        </a:p>
      </dgm:t>
    </dgm:pt>
    <dgm:pt modelId="{F4774A55-DFCB-984B-86F9-C811D144478A}" type="parTrans" cxnId="{A2051F2C-86AF-2D47-94D9-09BA917AB395}">
      <dgm:prSet/>
      <dgm:spPr/>
      <dgm:t>
        <a:bodyPr/>
        <a:lstStyle/>
        <a:p>
          <a:endParaRPr lang="en-US"/>
        </a:p>
      </dgm:t>
    </dgm:pt>
    <dgm:pt modelId="{0EE19D3B-B6D6-A44B-979B-C1E67FA09378}" type="sibTrans" cxnId="{A2051F2C-86AF-2D47-94D9-09BA917AB395}">
      <dgm:prSet/>
      <dgm:spPr/>
      <dgm:t>
        <a:bodyPr/>
        <a:lstStyle/>
        <a:p>
          <a:endParaRPr lang="en-US"/>
        </a:p>
      </dgm:t>
    </dgm:pt>
    <dgm:pt modelId="{AB90B8BA-E4ED-2941-8470-4BC31C5ACA58}">
      <dgm:prSet phldrT="[Text]"/>
      <dgm:spPr/>
      <dgm:t>
        <a:bodyPr/>
        <a:lstStyle/>
        <a:p>
          <a:r>
            <a:rPr lang="en-US" dirty="0"/>
            <a:t>Play Style</a:t>
          </a:r>
        </a:p>
      </dgm:t>
    </dgm:pt>
    <dgm:pt modelId="{AD482E57-932F-7244-88F0-9BA8C7C10C2C}" type="parTrans" cxnId="{76B09C4C-EB15-D146-9D93-BBD8794D69AD}">
      <dgm:prSet/>
      <dgm:spPr/>
      <dgm:t>
        <a:bodyPr/>
        <a:lstStyle/>
        <a:p>
          <a:endParaRPr lang="en-US"/>
        </a:p>
      </dgm:t>
    </dgm:pt>
    <dgm:pt modelId="{A898CA51-36D2-DC45-92E3-4DDF1C4DDA84}" type="sibTrans" cxnId="{76B09C4C-EB15-D146-9D93-BBD8794D69AD}">
      <dgm:prSet/>
      <dgm:spPr/>
      <dgm:t>
        <a:bodyPr/>
        <a:lstStyle/>
        <a:p>
          <a:endParaRPr lang="en-US"/>
        </a:p>
      </dgm:t>
    </dgm:pt>
    <dgm:pt modelId="{DC004B40-9CBD-324D-9B0D-8241FE0AA019}">
      <dgm:prSet phldrT="[Text]"/>
      <dgm:spPr/>
      <dgm:t>
        <a:bodyPr/>
        <a:lstStyle/>
        <a:p>
          <a:r>
            <a:rPr lang="en-US" dirty="0"/>
            <a:t>Melee/Range/Caster/Support</a:t>
          </a:r>
        </a:p>
      </dgm:t>
    </dgm:pt>
    <dgm:pt modelId="{7059D8EA-B20A-184E-B832-20B2E9679AA0}" type="parTrans" cxnId="{9A180B52-FE8C-804C-8E04-FB74031A5245}">
      <dgm:prSet/>
      <dgm:spPr/>
      <dgm:t>
        <a:bodyPr/>
        <a:lstStyle/>
        <a:p>
          <a:endParaRPr lang="en-US"/>
        </a:p>
      </dgm:t>
    </dgm:pt>
    <dgm:pt modelId="{9EB02E88-BFFA-CF49-9230-123A27B10A4E}" type="sibTrans" cxnId="{9A180B52-FE8C-804C-8E04-FB74031A5245}">
      <dgm:prSet/>
      <dgm:spPr/>
      <dgm:t>
        <a:bodyPr/>
        <a:lstStyle/>
        <a:p>
          <a:endParaRPr lang="en-US"/>
        </a:p>
      </dgm:t>
    </dgm:pt>
    <dgm:pt modelId="{5AE5B9AD-5476-C94D-A6D2-4CB95AD51A44}">
      <dgm:prSet phldrT="[Text]"/>
      <dgm:spPr/>
      <dgm:t>
        <a:bodyPr/>
        <a:lstStyle/>
        <a:p>
          <a:r>
            <a:rPr lang="en-US" dirty="0"/>
            <a:t>Game Style (Gritty Realism, Sarcasm, Humor, Heavy Combat, Political, Urban)</a:t>
          </a:r>
        </a:p>
      </dgm:t>
    </dgm:pt>
    <dgm:pt modelId="{2411DB29-0251-EF45-A8DC-F501ECE53306}" type="parTrans" cxnId="{999A0723-E9FC-EC47-8F81-F80210F0B7CC}">
      <dgm:prSet/>
      <dgm:spPr/>
      <dgm:t>
        <a:bodyPr/>
        <a:lstStyle/>
        <a:p>
          <a:endParaRPr lang="en-US"/>
        </a:p>
      </dgm:t>
    </dgm:pt>
    <dgm:pt modelId="{8D8A0F14-C4B8-EF48-91D9-27E345BC5D52}" type="sibTrans" cxnId="{999A0723-E9FC-EC47-8F81-F80210F0B7CC}">
      <dgm:prSet/>
      <dgm:spPr/>
      <dgm:t>
        <a:bodyPr/>
        <a:lstStyle/>
        <a:p>
          <a:endParaRPr lang="en-US"/>
        </a:p>
      </dgm:t>
    </dgm:pt>
    <dgm:pt modelId="{4117CDA7-3CBD-5147-9CA7-E2D101E9FCB1}">
      <dgm:prSet phldrT="[Text]"/>
      <dgm:spPr/>
      <dgm:t>
        <a:bodyPr/>
        <a:lstStyle/>
        <a:p>
          <a:r>
            <a:rPr lang="en-US" dirty="0"/>
            <a:t>Party Play vs Person Play</a:t>
          </a:r>
        </a:p>
      </dgm:t>
    </dgm:pt>
    <dgm:pt modelId="{E9E582EA-34ED-774F-B0BE-626492FC2FF1}" type="parTrans" cxnId="{0629C3FC-3CCB-6E41-98E7-099EAC7DC7F7}">
      <dgm:prSet/>
      <dgm:spPr/>
      <dgm:t>
        <a:bodyPr/>
        <a:lstStyle/>
        <a:p>
          <a:endParaRPr lang="en-US"/>
        </a:p>
      </dgm:t>
    </dgm:pt>
    <dgm:pt modelId="{8A4F5275-3645-A54F-BCB5-7AAEE137746E}" type="sibTrans" cxnId="{0629C3FC-3CCB-6E41-98E7-099EAC7DC7F7}">
      <dgm:prSet/>
      <dgm:spPr/>
      <dgm:t>
        <a:bodyPr/>
        <a:lstStyle/>
        <a:p>
          <a:endParaRPr lang="en-US"/>
        </a:p>
      </dgm:t>
    </dgm:pt>
    <dgm:pt modelId="{B9364122-6203-4A46-B242-DCC745D3A320}">
      <dgm:prSet phldrT="[Text]"/>
      <dgm:spPr/>
      <dgm:t>
        <a:bodyPr/>
        <a:lstStyle/>
        <a:p>
          <a:r>
            <a:rPr lang="en-US" dirty="0"/>
            <a:t>Before the Table - How should it go</a:t>
          </a:r>
        </a:p>
      </dgm:t>
    </dgm:pt>
    <dgm:pt modelId="{9F5D1737-D707-FF46-BE91-93A1DA8DF3A4}" type="parTrans" cxnId="{8D58C884-A59E-F940-B477-BC3ECA88A88A}">
      <dgm:prSet/>
      <dgm:spPr/>
      <dgm:t>
        <a:bodyPr/>
        <a:lstStyle/>
        <a:p>
          <a:endParaRPr lang="en-US"/>
        </a:p>
      </dgm:t>
    </dgm:pt>
    <dgm:pt modelId="{602C7475-50DD-7242-B588-664F462706F2}" type="sibTrans" cxnId="{8D58C884-A59E-F940-B477-BC3ECA88A88A}">
      <dgm:prSet/>
      <dgm:spPr/>
      <dgm:t>
        <a:bodyPr/>
        <a:lstStyle/>
        <a:p>
          <a:endParaRPr lang="en-US"/>
        </a:p>
      </dgm:t>
    </dgm:pt>
    <dgm:pt modelId="{E3C86103-78A4-B34C-A0EA-B804C622FEC7}">
      <dgm:prSet phldrT="[Text]"/>
      <dgm:spPr/>
      <dgm:t>
        <a:bodyPr/>
        <a:lstStyle/>
        <a:p>
          <a:r>
            <a:rPr lang="en-US" dirty="0"/>
            <a:t>After the Table - How did it actually go</a:t>
          </a:r>
        </a:p>
      </dgm:t>
    </dgm:pt>
    <dgm:pt modelId="{59728BED-C3F9-A24A-8D37-84BBD410F910}" type="parTrans" cxnId="{9F2D22C8-38E9-384D-BD0F-DDF102DF12CB}">
      <dgm:prSet/>
      <dgm:spPr/>
      <dgm:t>
        <a:bodyPr/>
        <a:lstStyle/>
        <a:p>
          <a:endParaRPr lang="en-US"/>
        </a:p>
      </dgm:t>
    </dgm:pt>
    <dgm:pt modelId="{3BD03DF9-0414-5F4F-9E58-BFC2D64FCCAF}" type="sibTrans" cxnId="{9F2D22C8-38E9-384D-BD0F-DDF102DF12CB}">
      <dgm:prSet/>
      <dgm:spPr/>
      <dgm:t>
        <a:bodyPr/>
        <a:lstStyle/>
        <a:p>
          <a:endParaRPr lang="en-US"/>
        </a:p>
      </dgm:t>
    </dgm:pt>
    <dgm:pt modelId="{3905E5A9-5C71-5E4B-ACFF-3E3DB91152E5}">
      <dgm:prSet phldrT="[Text]"/>
      <dgm:spPr/>
      <dgm:t>
        <a:bodyPr/>
        <a:lstStyle/>
        <a:p>
          <a:r>
            <a:rPr lang="en-US" dirty="0"/>
            <a:t>Know your game - not just the monsters - but the players too</a:t>
          </a:r>
        </a:p>
      </dgm:t>
    </dgm:pt>
    <dgm:pt modelId="{A2ED71E3-946D-3D4A-8331-79D8CA2FE2F6}" type="parTrans" cxnId="{4D32A6C2-C4AA-5843-9387-BB470D5474D7}">
      <dgm:prSet/>
      <dgm:spPr/>
      <dgm:t>
        <a:bodyPr/>
        <a:lstStyle/>
        <a:p>
          <a:endParaRPr lang="en-US"/>
        </a:p>
      </dgm:t>
    </dgm:pt>
    <dgm:pt modelId="{17D53907-275E-F74A-A6B3-FD4F3B642A2A}" type="sibTrans" cxnId="{4D32A6C2-C4AA-5843-9387-BB470D5474D7}">
      <dgm:prSet/>
      <dgm:spPr/>
      <dgm:t>
        <a:bodyPr/>
        <a:lstStyle/>
        <a:p>
          <a:endParaRPr lang="en-US"/>
        </a:p>
      </dgm:t>
    </dgm:pt>
    <dgm:pt modelId="{C9AEEA1D-B0D5-904E-9BC6-917BEEE3D32A}">
      <dgm:prSet phldrT="[Text]"/>
      <dgm:spPr/>
      <dgm:t>
        <a:bodyPr/>
        <a:lstStyle/>
        <a:p>
          <a:r>
            <a:rPr lang="en-US" dirty="0"/>
            <a:t>At the Table - How is it going</a:t>
          </a:r>
        </a:p>
      </dgm:t>
    </dgm:pt>
    <dgm:pt modelId="{7D28AC77-DA40-684C-A5BB-FD42A8AB243E}" type="parTrans" cxnId="{30E00426-B7C2-3B4F-854E-5BAD718B7258}">
      <dgm:prSet/>
      <dgm:spPr/>
      <dgm:t>
        <a:bodyPr/>
        <a:lstStyle/>
        <a:p>
          <a:endParaRPr lang="en-US"/>
        </a:p>
      </dgm:t>
    </dgm:pt>
    <dgm:pt modelId="{80220709-55E2-BA48-BA79-B928113A6EAE}" type="sibTrans" cxnId="{30E00426-B7C2-3B4F-854E-5BAD718B7258}">
      <dgm:prSet/>
      <dgm:spPr/>
      <dgm:t>
        <a:bodyPr/>
        <a:lstStyle/>
        <a:p>
          <a:endParaRPr lang="en-US"/>
        </a:p>
      </dgm:t>
    </dgm:pt>
    <dgm:pt modelId="{C214DDDF-809B-8948-A088-26E7FA565680}">
      <dgm:prSet phldrT="[Text]"/>
      <dgm:spPr/>
      <dgm:t>
        <a:bodyPr/>
        <a:lstStyle/>
        <a:p>
          <a:r>
            <a:rPr lang="en-US" dirty="0"/>
            <a:t>House Rules</a:t>
          </a:r>
        </a:p>
      </dgm:t>
    </dgm:pt>
    <dgm:pt modelId="{BBD2FE22-80E9-3D45-BE7E-73BEC29816DE}" type="parTrans" cxnId="{C47032CE-DD70-4A41-A5CC-57F5A4054AE0}">
      <dgm:prSet/>
      <dgm:spPr/>
      <dgm:t>
        <a:bodyPr/>
        <a:lstStyle/>
        <a:p>
          <a:endParaRPr lang="en-US"/>
        </a:p>
      </dgm:t>
    </dgm:pt>
    <dgm:pt modelId="{1CC3F369-F608-A347-81DA-7E37B6B72940}" type="sibTrans" cxnId="{C47032CE-DD70-4A41-A5CC-57F5A4054AE0}">
      <dgm:prSet/>
      <dgm:spPr/>
      <dgm:t>
        <a:bodyPr/>
        <a:lstStyle/>
        <a:p>
          <a:endParaRPr lang="en-US"/>
        </a:p>
      </dgm:t>
    </dgm:pt>
    <dgm:pt modelId="{B7153B2C-6BB4-B243-954F-D7EB6E8A4DDC}">
      <dgm:prSet phldrT="[Text]"/>
      <dgm:spPr/>
      <dgm:t>
        <a:bodyPr/>
        <a:lstStyle/>
        <a:p>
          <a:r>
            <a:rPr lang="en-US" dirty="0"/>
            <a:t>Setting the stage</a:t>
          </a:r>
        </a:p>
      </dgm:t>
    </dgm:pt>
    <dgm:pt modelId="{07CD908A-FBFE-B34D-9B3D-8A39EEFF57A1}" type="parTrans" cxnId="{3C0D74C1-0AC7-2E49-A970-2E85A5DC1785}">
      <dgm:prSet/>
      <dgm:spPr/>
      <dgm:t>
        <a:bodyPr/>
        <a:lstStyle/>
        <a:p>
          <a:endParaRPr lang="en-US"/>
        </a:p>
      </dgm:t>
    </dgm:pt>
    <dgm:pt modelId="{46477289-A761-C841-A701-BACB4AE9BDFF}" type="sibTrans" cxnId="{3C0D74C1-0AC7-2E49-A970-2E85A5DC1785}">
      <dgm:prSet/>
      <dgm:spPr/>
      <dgm:t>
        <a:bodyPr/>
        <a:lstStyle/>
        <a:p>
          <a:endParaRPr lang="en-US"/>
        </a:p>
      </dgm:t>
    </dgm:pt>
    <dgm:pt modelId="{2A1CAB31-8248-584B-8B38-6C24C0F35991}">
      <dgm:prSet phldrT="[Text]"/>
      <dgm:spPr/>
      <dgm:t>
        <a:bodyPr/>
        <a:lstStyle/>
        <a:p>
          <a:r>
            <a:rPr lang="en-US" dirty="0"/>
            <a:t>Moving the action</a:t>
          </a:r>
        </a:p>
      </dgm:t>
    </dgm:pt>
    <dgm:pt modelId="{9172E211-F6A7-6D4C-A5E3-CFD91996F6EA}" type="parTrans" cxnId="{9FC80335-C0FD-E94E-B69C-6A0A48F8A4B1}">
      <dgm:prSet/>
      <dgm:spPr/>
      <dgm:t>
        <a:bodyPr/>
        <a:lstStyle/>
        <a:p>
          <a:endParaRPr lang="en-US"/>
        </a:p>
      </dgm:t>
    </dgm:pt>
    <dgm:pt modelId="{20C32F0F-C6A5-5D4C-BECC-5E64CB122334}" type="sibTrans" cxnId="{9FC80335-C0FD-E94E-B69C-6A0A48F8A4B1}">
      <dgm:prSet/>
      <dgm:spPr/>
      <dgm:t>
        <a:bodyPr/>
        <a:lstStyle/>
        <a:p>
          <a:endParaRPr lang="en-US"/>
        </a:p>
      </dgm:t>
    </dgm:pt>
    <dgm:pt modelId="{74DECD96-CF5D-4046-9714-47081878BD38}">
      <dgm:prSet phldrT="[Text]"/>
      <dgm:spPr/>
      <dgm:t>
        <a:bodyPr/>
        <a:lstStyle/>
        <a:p>
          <a:r>
            <a:rPr lang="en-US" dirty="0"/>
            <a:t>Start simple</a:t>
          </a:r>
        </a:p>
      </dgm:t>
    </dgm:pt>
    <dgm:pt modelId="{D4C215B9-1229-7246-9486-CF89032203E2}" type="parTrans" cxnId="{A162C19F-CF19-EB48-AF26-D64CC83132D4}">
      <dgm:prSet/>
      <dgm:spPr/>
      <dgm:t>
        <a:bodyPr/>
        <a:lstStyle/>
        <a:p>
          <a:endParaRPr lang="en-US"/>
        </a:p>
      </dgm:t>
    </dgm:pt>
    <dgm:pt modelId="{D2EB0827-14C0-6241-B3BE-F316ACD561C7}" type="sibTrans" cxnId="{A162C19F-CF19-EB48-AF26-D64CC83132D4}">
      <dgm:prSet/>
      <dgm:spPr/>
      <dgm:t>
        <a:bodyPr/>
        <a:lstStyle/>
        <a:p>
          <a:endParaRPr lang="en-US"/>
        </a:p>
      </dgm:t>
    </dgm:pt>
    <dgm:pt modelId="{3E416582-2742-5840-9A20-5D741E7398B2}">
      <dgm:prSet phldrT="[Text]"/>
      <dgm:spPr/>
      <dgm:t>
        <a:bodyPr/>
        <a:lstStyle/>
        <a:p>
          <a:r>
            <a:rPr lang="en-US" dirty="0"/>
            <a:t>Start Simple</a:t>
          </a:r>
        </a:p>
      </dgm:t>
    </dgm:pt>
    <dgm:pt modelId="{BD1DEBA9-14B1-214B-9840-AD226038973C}" type="parTrans" cxnId="{E58B4A74-F543-E349-81E8-FC1A762E803D}">
      <dgm:prSet/>
      <dgm:spPr/>
      <dgm:t>
        <a:bodyPr/>
        <a:lstStyle/>
        <a:p>
          <a:endParaRPr lang="en-US"/>
        </a:p>
      </dgm:t>
    </dgm:pt>
    <dgm:pt modelId="{C217F5F4-6EEC-E04F-9A1B-DA9B6F47B5DF}" type="sibTrans" cxnId="{E58B4A74-F543-E349-81E8-FC1A762E803D}">
      <dgm:prSet/>
      <dgm:spPr/>
      <dgm:t>
        <a:bodyPr/>
        <a:lstStyle/>
        <a:p>
          <a:endParaRPr lang="en-US"/>
        </a:p>
      </dgm:t>
    </dgm:pt>
    <dgm:pt modelId="{EA3104B2-7CEC-DA47-876C-54B0604145FC}">
      <dgm:prSet phldrT="[Text]"/>
      <dgm:spPr/>
      <dgm:t>
        <a:bodyPr/>
        <a:lstStyle/>
        <a:p>
          <a:r>
            <a:rPr lang="en-US" dirty="0"/>
            <a:t>Start Small</a:t>
          </a:r>
        </a:p>
      </dgm:t>
    </dgm:pt>
    <dgm:pt modelId="{01E465AB-F4B1-1041-9243-49D947812B20}" type="parTrans" cxnId="{40EAF58B-57A9-7C41-A6A0-0BECBC949C2B}">
      <dgm:prSet/>
      <dgm:spPr/>
      <dgm:t>
        <a:bodyPr/>
        <a:lstStyle/>
        <a:p>
          <a:endParaRPr lang="en-US"/>
        </a:p>
      </dgm:t>
    </dgm:pt>
    <dgm:pt modelId="{9EA51D2A-1D09-B34A-8F3B-F2865EA85053}" type="sibTrans" cxnId="{40EAF58B-57A9-7C41-A6A0-0BECBC949C2B}">
      <dgm:prSet/>
      <dgm:spPr/>
      <dgm:t>
        <a:bodyPr/>
        <a:lstStyle/>
        <a:p>
          <a:endParaRPr lang="en-US"/>
        </a:p>
      </dgm:t>
    </dgm:pt>
    <dgm:pt modelId="{E0FDDAF5-6305-914B-8B38-FA86AFD649BD}">
      <dgm:prSet phldrT="[Text]"/>
      <dgm:spPr/>
      <dgm:t>
        <a:bodyPr/>
        <a:lstStyle/>
        <a:p>
          <a:r>
            <a:rPr lang="en-US" dirty="0"/>
            <a:t>Start with what you know</a:t>
          </a:r>
        </a:p>
      </dgm:t>
    </dgm:pt>
    <dgm:pt modelId="{CFE36D5F-7AEC-2341-8BA7-730CFA3E9979}" type="parTrans" cxnId="{1D291FF9-D0D6-EA47-9D3C-C2C6B0B57718}">
      <dgm:prSet/>
      <dgm:spPr/>
      <dgm:t>
        <a:bodyPr/>
        <a:lstStyle/>
        <a:p>
          <a:endParaRPr lang="en-US"/>
        </a:p>
      </dgm:t>
    </dgm:pt>
    <dgm:pt modelId="{F8ABF618-7052-D34C-9F0D-A9D3472FF225}" type="sibTrans" cxnId="{1D291FF9-D0D6-EA47-9D3C-C2C6B0B57718}">
      <dgm:prSet/>
      <dgm:spPr/>
      <dgm:t>
        <a:bodyPr/>
        <a:lstStyle/>
        <a:p>
          <a:endParaRPr lang="en-US"/>
        </a:p>
      </dgm:t>
    </dgm:pt>
    <dgm:pt modelId="{C1531516-3372-4745-8F17-C787A665B39E}">
      <dgm:prSet phldrT="[Text]"/>
      <dgm:spPr/>
      <dgm:t>
        <a:bodyPr/>
        <a:lstStyle/>
        <a:p>
          <a:r>
            <a:rPr lang="en-US" dirty="0"/>
            <a:t>Make it possible</a:t>
          </a:r>
        </a:p>
      </dgm:t>
    </dgm:pt>
    <dgm:pt modelId="{BADFB381-6131-A546-8501-392F9CF8C15D}" type="parTrans" cxnId="{9363F8F5-C6F2-1B43-A88E-5E0FB47352F5}">
      <dgm:prSet/>
      <dgm:spPr/>
      <dgm:t>
        <a:bodyPr/>
        <a:lstStyle/>
        <a:p>
          <a:endParaRPr lang="en-US"/>
        </a:p>
      </dgm:t>
    </dgm:pt>
    <dgm:pt modelId="{753C3618-AA7F-B64D-AAC9-23526E893597}" type="sibTrans" cxnId="{9363F8F5-C6F2-1B43-A88E-5E0FB47352F5}">
      <dgm:prSet/>
      <dgm:spPr/>
      <dgm:t>
        <a:bodyPr/>
        <a:lstStyle/>
        <a:p>
          <a:endParaRPr lang="en-US"/>
        </a:p>
      </dgm:t>
    </dgm:pt>
    <dgm:pt modelId="{924F7C1D-5C09-624F-AAAF-37C6489EA2A5}">
      <dgm:prSet phldrT="[Text]"/>
      <dgm:spPr/>
      <dgm:t>
        <a:bodyPr/>
        <a:lstStyle/>
        <a:p>
          <a:r>
            <a:rPr lang="en-US" dirty="0"/>
            <a:t>Resources</a:t>
          </a:r>
        </a:p>
      </dgm:t>
    </dgm:pt>
    <dgm:pt modelId="{E1F0383B-0364-554D-B27B-78D8B90065A3}" type="parTrans" cxnId="{6149C237-8827-BD4F-B717-8B50751B19D2}">
      <dgm:prSet/>
      <dgm:spPr/>
      <dgm:t>
        <a:bodyPr/>
        <a:lstStyle/>
        <a:p>
          <a:endParaRPr lang="en-US"/>
        </a:p>
      </dgm:t>
    </dgm:pt>
    <dgm:pt modelId="{58DC63B3-FB12-2C4E-95EC-C4825763A076}" type="sibTrans" cxnId="{6149C237-8827-BD4F-B717-8B50751B19D2}">
      <dgm:prSet/>
      <dgm:spPr/>
      <dgm:t>
        <a:bodyPr/>
        <a:lstStyle/>
        <a:p>
          <a:endParaRPr lang="en-US"/>
        </a:p>
      </dgm:t>
    </dgm:pt>
    <dgm:pt modelId="{8A561355-5FCB-9446-BB8E-A8450BE03796}">
      <dgm:prSet phldrT="[Text]"/>
      <dgm:spPr/>
      <dgm:t>
        <a:bodyPr/>
        <a:lstStyle/>
        <a:p>
          <a:r>
            <a:rPr lang="en-US" dirty="0"/>
            <a:t>Hooks</a:t>
          </a:r>
        </a:p>
      </dgm:t>
    </dgm:pt>
    <dgm:pt modelId="{95A7694F-E427-5A4D-86A4-7004D3405095}" type="parTrans" cxnId="{B9A0FE4C-FE34-3B48-99F2-5F2206BAF03F}">
      <dgm:prSet/>
      <dgm:spPr/>
      <dgm:t>
        <a:bodyPr/>
        <a:lstStyle/>
        <a:p>
          <a:endParaRPr lang="en-US"/>
        </a:p>
      </dgm:t>
    </dgm:pt>
    <dgm:pt modelId="{750E3606-FCE4-B941-99A1-A029095BD538}" type="sibTrans" cxnId="{B9A0FE4C-FE34-3B48-99F2-5F2206BAF03F}">
      <dgm:prSet/>
      <dgm:spPr/>
      <dgm:t>
        <a:bodyPr/>
        <a:lstStyle/>
        <a:p>
          <a:endParaRPr lang="en-US"/>
        </a:p>
      </dgm:t>
    </dgm:pt>
    <dgm:pt modelId="{0D5DDE0F-F907-7648-8C0B-7EA1B9BF273D}">
      <dgm:prSet phldrT="[Text]" custT="1"/>
      <dgm:spPr/>
      <dgm:t>
        <a:bodyPr/>
        <a:lstStyle/>
        <a:p>
          <a:r>
            <a:rPr lang="en-US" sz="1100" dirty="0"/>
            <a:t>Referee</a:t>
          </a:r>
        </a:p>
      </dgm:t>
    </dgm:pt>
    <dgm:pt modelId="{F1851538-83AA-A84B-BFF1-190DF168E801}" type="parTrans" cxnId="{C760BE65-706B-8044-8A3B-26B455EDD987}">
      <dgm:prSet/>
      <dgm:spPr/>
      <dgm:t>
        <a:bodyPr/>
        <a:lstStyle/>
        <a:p>
          <a:endParaRPr lang="en-US"/>
        </a:p>
      </dgm:t>
    </dgm:pt>
    <dgm:pt modelId="{F4668140-060B-BA48-B8BB-29A1122C659A}" type="sibTrans" cxnId="{C760BE65-706B-8044-8A3B-26B455EDD987}">
      <dgm:prSet/>
      <dgm:spPr/>
      <dgm:t>
        <a:bodyPr/>
        <a:lstStyle/>
        <a:p>
          <a:endParaRPr lang="en-US"/>
        </a:p>
      </dgm:t>
    </dgm:pt>
    <dgm:pt modelId="{E1F33101-33A6-E94C-B9CC-ACC88FB573D5}">
      <dgm:prSet phldrT="[Text]" custT="1"/>
      <dgm:spPr/>
      <dgm:t>
        <a:bodyPr/>
        <a:lstStyle/>
        <a:p>
          <a:r>
            <a:rPr lang="en-US" sz="1100" dirty="0"/>
            <a:t> Narrator</a:t>
          </a:r>
        </a:p>
      </dgm:t>
    </dgm:pt>
    <dgm:pt modelId="{D36BC8F6-C790-C04E-8EB2-BB9F9A746460}" type="parTrans" cxnId="{EAF591F9-9E9C-BD44-8ED8-F0AB2FE3763C}">
      <dgm:prSet/>
      <dgm:spPr/>
      <dgm:t>
        <a:bodyPr/>
        <a:lstStyle/>
        <a:p>
          <a:endParaRPr lang="en-US"/>
        </a:p>
      </dgm:t>
    </dgm:pt>
    <dgm:pt modelId="{B4F9E25B-D588-7246-BFA5-4B2678D8371E}" type="sibTrans" cxnId="{EAF591F9-9E9C-BD44-8ED8-F0AB2FE3763C}">
      <dgm:prSet/>
      <dgm:spPr/>
      <dgm:t>
        <a:bodyPr/>
        <a:lstStyle/>
        <a:p>
          <a:endParaRPr lang="en-US"/>
        </a:p>
      </dgm:t>
    </dgm:pt>
    <dgm:pt modelId="{5D66CA3F-4EB8-3645-B0F8-7A5D61737211}">
      <dgm:prSet phldrT="[Text]" custT="1"/>
      <dgm:spPr/>
      <dgm:t>
        <a:bodyPr/>
        <a:lstStyle/>
        <a:p>
          <a:r>
            <a:rPr lang="en-US" sz="1100" dirty="0"/>
            <a:t>Memory</a:t>
          </a:r>
        </a:p>
      </dgm:t>
    </dgm:pt>
    <dgm:pt modelId="{A5136F80-C8DA-6A4C-9543-B3282571129C}" type="parTrans" cxnId="{87A9711B-AF2C-0F4C-A239-2297884A73E5}">
      <dgm:prSet/>
      <dgm:spPr/>
      <dgm:t>
        <a:bodyPr/>
        <a:lstStyle/>
        <a:p>
          <a:endParaRPr lang="en-US"/>
        </a:p>
      </dgm:t>
    </dgm:pt>
    <dgm:pt modelId="{E1130F3B-2540-084E-9972-8B0538D20DEE}" type="sibTrans" cxnId="{87A9711B-AF2C-0F4C-A239-2297884A73E5}">
      <dgm:prSet/>
      <dgm:spPr/>
      <dgm:t>
        <a:bodyPr/>
        <a:lstStyle/>
        <a:p>
          <a:endParaRPr lang="en-US"/>
        </a:p>
      </dgm:t>
    </dgm:pt>
    <dgm:pt modelId="{03F73F7F-DA31-EE41-BE91-FF91B6996D63}">
      <dgm:prSet phldrT="[Text]"/>
      <dgm:spPr/>
      <dgm:t>
        <a:bodyPr/>
        <a:lstStyle/>
        <a:p>
          <a:r>
            <a:rPr lang="en-US" dirty="0"/>
            <a:t>D&amp;D Beyond</a:t>
          </a:r>
        </a:p>
      </dgm:t>
    </dgm:pt>
    <dgm:pt modelId="{13D53FB8-8628-F944-8B72-EBB4EFDDE618}" type="parTrans" cxnId="{C5D80871-D463-3946-8465-F41993A150A4}">
      <dgm:prSet/>
      <dgm:spPr/>
    </dgm:pt>
    <dgm:pt modelId="{8BF500E7-42E9-C943-97DE-16BCD54B4A23}" type="sibTrans" cxnId="{C5D80871-D463-3946-8465-F41993A150A4}">
      <dgm:prSet/>
      <dgm:spPr/>
    </dgm:pt>
    <dgm:pt modelId="{A4D09E1C-237E-0F44-86D8-67BA3CCD2864}">
      <dgm:prSet phldrT="[Text]"/>
      <dgm:spPr/>
      <dgm:t>
        <a:bodyPr/>
        <a:lstStyle/>
        <a:p>
          <a:r>
            <a:rPr lang="en-US" dirty="0"/>
            <a:t>Kobold Fight Club</a:t>
          </a:r>
        </a:p>
      </dgm:t>
    </dgm:pt>
    <dgm:pt modelId="{AB9B7B90-74B7-6A4F-B072-8C53B94A7A67}" type="parTrans" cxnId="{3A6DC356-8627-014A-96A0-55BD91089C42}">
      <dgm:prSet/>
      <dgm:spPr/>
    </dgm:pt>
    <dgm:pt modelId="{F7F1068C-597A-FB41-9D99-1C102D511FE5}" type="sibTrans" cxnId="{3A6DC356-8627-014A-96A0-55BD91089C42}">
      <dgm:prSet/>
      <dgm:spPr/>
    </dgm:pt>
    <dgm:pt modelId="{C4EDCDE5-448F-BD4E-ADB2-31E7DD797D0A}">
      <dgm:prSet phldrT="[Text]"/>
      <dgm:spPr/>
      <dgm:t>
        <a:bodyPr/>
        <a:lstStyle/>
        <a:p>
          <a:r>
            <a:rPr lang="en-US" dirty="0"/>
            <a:t>Roll20</a:t>
          </a:r>
        </a:p>
      </dgm:t>
    </dgm:pt>
    <dgm:pt modelId="{50FC968D-490E-D048-8B19-3C0DA4D0F7E1}" type="parTrans" cxnId="{612F402B-A58E-3048-AB41-F5E160B900DA}">
      <dgm:prSet/>
      <dgm:spPr/>
    </dgm:pt>
    <dgm:pt modelId="{A40709A1-A0C1-C941-BC83-6BE3ED01788B}" type="sibTrans" cxnId="{612F402B-A58E-3048-AB41-F5E160B900DA}">
      <dgm:prSet/>
      <dgm:spPr/>
    </dgm:pt>
    <dgm:pt modelId="{EB01E01B-04EA-D44F-9C97-EAA97817B4F6}">
      <dgm:prSet phldrT="[Text]"/>
      <dgm:spPr/>
      <dgm:t>
        <a:bodyPr/>
        <a:lstStyle/>
        <a:p>
          <a:r>
            <a:rPr lang="en-US" dirty="0"/>
            <a:t>Token Maker</a:t>
          </a:r>
        </a:p>
      </dgm:t>
    </dgm:pt>
    <dgm:pt modelId="{B2B1D710-A01B-1248-B0CD-BFAB225D1D8D}" type="parTrans" cxnId="{460B15D7-DF73-2844-853F-2770C4AAF72F}">
      <dgm:prSet/>
      <dgm:spPr/>
    </dgm:pt>
    <dgm:pt modelId="{721283B6-9A43-F145-A232-E7A3280AA095}" type="sibTrans" cxnId="{460B15D7-DF73-2844-853F-2770C4AAF72F}">
      <dgm:prSet/>
      <dgm:spPr/>
    </dgm:pt>
    <dgm:pt modelId="{E0FE83CC-B59F-A44F-98F3-85F2E7784BAA}">
      <dgm:prSet phldrT="[Text]"/>
      <dgm:spPr/>
      <dgm:t>
        <a:bodyPr/>
        <a:lstStyle/>
        <a:p>
          <a:r>
            <a:rPr lang="en-US" dirty="0"/>
            <a:t>Google Images</a:t>
          </a:r>
        </a:p>
      </dgm:t>
    </dgm:pt>
    <dgm:pt modelId="{402FA7B7-C87F-1F42-B887-59FC839BE4E2}" type="parTrans" cxnId="{9A46FF06-9AA3-0549-A595-F74754535CBC}">
      <dgm:prSet/>
      <dgm:spPr/>
    </dgm:pt>
    <dgm:pt modelId="{E618CF65-3163-5D47-9D64-B9B0977866DD}" type="sibTrans" cxnId="{9A46FF06-9AA3-0549-A595-F74754535CBC}">
      <dgm:prSet/>
      <dgm:spPr/>
    </dgm:pt>
    <dgm:pt modelId="{ADF5A43C-74D2-C34E-A127-4B3CCA9F648B}">
      <dgm:prSet phldrT="[Text]"/>
      <dgm:spPr/>
      <dgm:t>
        <a:bodyPr/>
        <a:lstStyle/>
        <a:p>
          <a:r>
            <a:rPr lang="en-US" dirty="0"/>
            <a:t>Lost Atlas</a:t>
          </a:r>
          <a:br>
            <a:rPr lang="en-US" dirty="0"/>
          </a:br>
          <a:r>
            <a:rPr lang="en-US" dirty="0" err="1"/>
            <a:t>lostatlas.co</a:t>
          </a:r>
          <a:endParaRPr lang="en-US" dirty="0"/>
        </a:p>
      </dgm:t>
    </dgm:pt>
    <dgm:pt modelId="{BC394F2F-E061-7843-ABE4-FB839D3ED583}" type="parTrans" cxnId="{2C76683E-D003-8848-97AA-8DFFA7FB220F}">
      <dgm:prSet/>
      <dgm:spPr/>
    </dgm:pt>
    <dgm:pt modelId="{514A7782-0458-6143-820B-5927894B8002}" type="sibTrans" cxnId="{2C76683E-D003-8848-97AA-8DFFA7FB220F}">
      <dgm:prSet/>
      <dgm:spPr/>
    </dgm:pt>
    <dgm:pt modelId="{FBE160F1-4647-D446-896F-4AEE2932F316}" type="pres">
      <dgm:prSet presAssocID="{C6F6D2E4-8DF5-ED45-838C-33F85E892F8F}" presName="Name0" presStyleCnt="0">
        <dgm:presLayoutVars>
          <dgm:chPref val="3"/>
          <dgm:dir/>
          <dgm:animLvl val="lvl"/>
          <dgm:resizeHandles/>
        </dgm:presLayoutVars>
      </dgm:prSet>
      <dgm:spPr/>
    </dgm:pt>
    <dgm:pt modelId="{A051151A-A4EA-9442-8C2F-19599C11937A}" type="pres">
      <dgm:prSet presAssocID="{A6FFB53B-F33A-D044-BED0-FBADD8646D7F}" presName="horFlow" presStyleCnt="0"/>
      <dgm:spPr/>
    </dgm:pt>
    <dgm:pt modelId="{C5640640-4545-4043-AF03-4D27AFDB560D}" type="pres">
      <dgm:prSet presAssocID="{A6FFB53B-F33A-D044-BED0-FBADD8646D7F}" presName="bigChev" presStyleLbl="node1" presStyleIdx="0" presStyleCnt="5"/>
      <dgm:spPr/>
    </dgm:pt>
    <dgm:pt modelId="{5C1EFCF8-DF4E-0246-A08D-70C7CEC36B0A}" type="pres">
      <dgm:prSet presAssocID="{3F31222D-DABA-AE41-8007-69C94348B168}" presName="parTrans" presStyleCnt="0"/>
      <dgm:spPr/>
    </dgm:pt>
    <dgm:pt modelId="{0999E811-4B5C-5D44-8AC2-F0B5B5849B13}" type="pres">
      <dgm:prSet presAssocID="{527C0648-EFC4-594B-A092-7EEF08FB151F}" presName="node" presStyleLbl="alignAccFollowNode1" presStyleIdx="0" presStyleCnt="27">
        <dgm:presLayoutVars>
          <dgm:bulletEnabled val="1"/>
        </dgm:presLayoutVars>
      </dgm:prSet>
      <dgm:spPr/>
    </dgm:pt>
    <dgm:pt modelId="{15A59B5F-173F-B643-94CD-EAA8394FDF07}" type="pres">
      <dgm:prSet presAssocID="{F936B424-8C43-F34B-9806-BE61CA2DF3FB}" presName="sibTrans" presStyleCnt="0"/>
      <dgm:spPr/>
    </dgm:pt>
    <dgm:pt modelId="{CC041B05-2A50-6B4E-9638-E31EACB7B35F}" type="pres">
      <dgm:prSet presAssocID="{7AF7092B-A2BE-8543-A4BC-83331B3F4E41}" presName="node" presStyleLbl="alignAccFollowNode1" presStyleIdx="1" presStyleCnt="27">
        <dgm:presLayoutVars>
          <dgm:bulletEnabled val="1"/>
        </dgm:presLayoutVars>
      </dgm:prSet>
      <dgm:spPr/>
    </dgm:pt>
    <dgm:pt modelId="{41C13011-91DF-7940-8242-5F5AF64C8FA3}" type="pres">
      <dgm:prSet presAssocID="{0EE19D3B-B6D6-A44B-979B-C1E67FA09378}" presName="sibTrans" presStyleCnt="0"/>
      <dgm:spPr/>
    </dgm:pt>
    <dgm:pt modelId="{FE5F729F-EAB4-3A44-BF2B-EACDC9BBD89D}" type="pres">
      <dgm:prSet presAssocID="{AB90B8BA-E4ED-2941-8470-4BC31C5ACA58}" presName="node" presStyleLbl="alignAccFollowNode1" presStyleIdx="2" presStyleCnt="27">
        <dgm:presLayoutVars>
          <dgm:bulletEnabled val="1"/>
        </dgm:presLayoutVars>
      </dgm:prSet>
      <dgm:spPr/>
    </dgm:pt>
    <dgm:pt modelId="{9BE52229-87ED-4840-A16F-F3A3DBBB78B3}" type="pres">
      <dgm:prSet presAssocID="{A898CA51-36D2-DC45-92E3-4DDF1C4DDA84}" presName="sibTrans" presStyleCnt="0"/>
      <dgm:spPr/>
    </dgm:pt>
    <dgm:pt modelId="{ADD9B798-0FB0-F448-9599-ECB02A1BA447}" type="pres">
      <dgm:prSet presAssocID="{5AE5B9AD-5476-C94D-A6D2-4CB95AD51A44}" presName="node" presStyleLbl="alignAccFollowNode1" presStyleIdx="3" presStyleCnt="27">
        <dgm:presLayoutVars>
          <dgm:bulletEnabled val="1"/>
        </dgm:presLayoutVars>
      </dgm:prSet>
      <dgm:spPr/>
    </dgm:pt>
    <dgm:pt modelId="{C5E61E26-18D2-E546-AD68-CC20A4B7D1B0}" type="pres">
      <dgm:prSet presAssocID="{8D8A0F14-C4B8-EF48-91D9-27E345BC5D52}" presName="sibTrans" presStyleCnt="0"/>
      <dgm:spPr/>
    </dgm:pt>
    <dgm:pt modelId="{AAB7B973-F85C-824E-8292-D29437F5EC6E}" type="pres">
      <dgm:prSet presAssocID="{4117CDA7-3CBD-5147-9CA7-E2D101E9FCB1}" presName="node" presStyleLbl="alignAccFollowNode1" presStyleIdx="4" presStyleCnt="27">
        <dgm:presLayoutVars>
          <dgm:bulletEnabled val="1"/>
        </dgm:presLayoutVars>
      </dgm:prSet>
      <dgm:spPr/>
    </dgm:pt>
    <dgm:pt modelId="{3D8A97A0-905B-B249-9744-DD4EF5EF6490}" type="pres">
      <dgm:prSet presAssocID="{A6FFB53B-F33A-D044-BED0-FBADD8646D7F}" presName="vSp" presStyleCnt="0"/>
      <dgm:spPr/>
    </dgm:pt>
    <dgm:pt modelId="{94381E8F-3F11-474C-8169-8AD32F761E12}" type="pres">
      <dgm:prSet presAssocID="{F9003E6D-C0E5-C247-ABF5-A48516D68266}" presName="horFlow" presStyleCnt="0"/>
      <dgm:spPr/>
    </dgm:pt>
    <dgm:pt modelId="{6C311438-8327-F441-A4CF-D926BBE57155}" type="pres">
      <dgm:prSet presAssocID="{F9003E6D-C0E5-C247-ABF5-A48516D68266}" presName="bigChev" presStyleLbl="node1" presStyleIdx="1" presStyleCnt="5"/>
      <dgm:spPr/>
    </dgm:pt>
    <dgm:pt modelId="{C0B86853-E870-4C44-8A97-21F3CBF10A39}" type="pres">
      <dgm:prSet presAssocID="{AAC20BBF-56A3-A343-ABBD-FC68D728BB13}" presName="parTrans" presStyleCnt="0"/>
      <dgm:spPr/>
    </dgm:pt>
    <dgm:pt modelId="{FE31B794-C767-B541-B402-1CDDC24616F4}" type="pres">
      <dgm:prSet presAssocID="{DACAA10A-A301-AB46-9E0F-4D7E063B83F6}" presName="node" presStyleLbl="alignAccFollowNode1" presStyleIdx="5" presStyleCnt="27">
        <dgm:presLayoutVars>
          <dgm:bulletEnabled val="1"/>
        </dgm:presLayoutVars>
      </dgm:prSet>
      <dgm:spPr/>
    </dgm:pt>
    <dgm:pt modelId="{D60625B7-F882-2A41-8AD8-E2F9D46C7ACB}" type="pres">
      <dgm:prSet presAssocID="{D5F1C2C6-ECBA-0541-8FC0-6B9DA2B32AA1}" presName="sibTrans" presStyleCnt="0"/>
      <dgm:spPr/>
    </dgm:pt>
    <dgm:pt modelId="{C27B374B-9B27-184A-ADCD-7FB80490B2F5}" type="pres">
      <dgm:prSet presAssocID="{B9364122-6203-4A46-B242-DCC745D3A320}" presName="node" presStyleLbl="alignAccFollowNode1" presStyleIdx="6" presStyleCnt="27">
        <dgm:presLayoutVars>
          <dgm:bulletEnabled val="1"/>
        </dgm:presLayoutVars>
      </dgm:prSet>
      <dgm:spPr/>
    </dgm:pt>
    <dgm:pt modelId="{53DCA04E-02EC-9142-9414-3817FC03BC64}" type="pres">
      <dgm:prSet presAssocID="{602C7475-50DD-7242-B588-664F462706F2}" presName="sibTrans" presStyleCnt="0"/>
      <dgm:spPr/>
    </dgm:pt>
    <dgm:pt modelId="{8DCE8927-257A-F342-82B1-F2193F3DD57E}" type="pres">
      <dgm:prSet presAssocID="{C9AEEA1D-B0D5-904E-9BC6-917BEEE3D32A}" presName="node" presStyleLbl="alignAccFollowNode1" presStyleIdx="7" presStyleCnt="27">
        <dgm:presLayoutVars>
          <dgm:bulletEnabled val="1"/>
        </dgm:presLayoutVars>
      </dgm:prSet>
      <dgm:spPr/>
    </dgm:pt>
    <dgm:pt modelId="{1CCC9137-3366-A447-97B3-2F9A211178E1}" type="pres">
      <dgm:prSet presAssocID="{80220709-55E2-BA48-BA79-B928113A6EAE}" presName="sibTrans" presStyleCnt="0"/>
      <dgm:spPr/>
    </dgm:pt>
    <dgm:pt modelId="{19F06029-C686-A94A-9F5C-EAFE0CC87BB4}" type="pres">
      <dgm:prSet presAssocID="{E3C86103-78A4-B34C-A0EA-B804C622FEC7}" presName="node" presStyleLbl="alignAccFollowNode1" presStyleIdx="8" presStyleCnt="27">
        <dgm:presLayoutVars>
          <dgm:bulletEnabled val="1"/>
        </dgm:presLayoutVars>
      </dgm:prSet>
      <dgm:spPr/>
    </dgm:pt>
    <dgm:pt modelId="{1651E793-CEEF-C940-B2E7-39FB53629A54}" type="pres">
      <dgm:prSet presAssocID="{3BD03DF9-0414-5F4F-9E58-BFC2D64FCCAF}" presName="sibTrans" presStyleCnt="0"/>
      <dgm:spPr/>
    </dgm:pt>
    <dgm:pt modelId="{AAA8E7D6-BFD1-DC4F-93D6-47B12F07B7D8}" type="pres">
      <dgm:prSet presAssocID="{3905E5A9-5C71-5E4B-ACFF-3E3DB91152E5}" presName="node" presStyleLbl="alignAccFollowNode1" presStyleIdx="9" presStyleCnt="27">
        <dgm:presLayoutVars>
          <dgm:bulletEnabled val="1"/>
        </dgm:presLayoutVars>
      </dgm:prSet>
      <dgm:spPr/>
    </dgm:pt>
    <dgm:pt modelId="{CC18CAA6-3AFA-2F4E-8354-5C64BB0EBA7C}" type="pres">
      <dgm:prSet presAssocID="{F9003E6D-C0E5-C247-ABF5-A48516D68266}" presName="vSp" presStyleCnt="0"/>
      <dgm:spPr/>
    </dgm:pt>
    <dgm:pt modelId="{EB79F49D-2E59-694D-9973-FA411D7116EC}" type="pres">
      <dgm:prSet presAssocID="{8713DDD6-9014-0841-AF6E-10ABB7C352A6}" presName="horFlow" presStyleCnt="0"/>
      <dgm:spPr/>
    </dgm:pt>
    <dgm:pt modelId="{3F753B4A-8383-0B49-9BE3-625EDAD95DBB}" type="pres">
      <dgm:prSet presAssocID="{8713DDD6-9014-0841-AF6E-10ABB7C352A6}" presName="bigChev" presStyleLbl="node1" presStyleIdx="2" presStyleCnt="5"/>
      <dgm:spPr/>
    </dgm:pt>
    <dgm:pt modelId="{65AB3A85-A378-1346-9883-DB58AE858B47}" type="pres">
      <dgm:prSet presAssocID="{888C22E2-137E-3F40-B009-707CA3015B4B}" presName="parTrans" presStyleCnt="0"/>
      <dgm:spPr/>
    </dgm:pt>
    <dgm:pt modelId="{ADC3A4D5-4496-D849-8FAD-7D4004204604}" type="pres">
      <dgm:prSet presAssocID="{AF7908DC-E33C-F341-BEB4-EFD1D1A49AB1}" presName="node" presStyleLbl="alignAccFollowNode1" presStyleIdx="10" presStyleCnt="27">
        <dgm:presLayoutVars>
          <dgm:bulletEnabled val="1"/>
        </dgm:presLayoutVars>
      </dgm:prSet>
      <dgm:spPr/>
    </dgm:pt>
    <dgm:pt modelId="{C52B19AD-B846-7B40-B5EF-741BEAE2F465}" type="pres">
      <dgm:prSet presAssocID="{7E9B5DC8-6D5C-B945-852F-50BB31CA4394}" presName="sibTrans" presStyleCnt="0"/>
      <dgm:spPr/>
    </dgm:pt>
    <dgm:pt modelId="{566CA02C-5BE0-D443-8D76-C9EE7125A66C}" type="pres">
      <dgm:prSet presAssocID="{C214DDDF-809B-8948-A088-26E7FA565680}" presName="node" presStyleLbl="alignAccFollowNode1" presStyleIdx="11" presStyleCnt="27">
        <dgm:presLayoutVars>
          <dgm:bulletEnabled val="1"/>
        </dgm:presLayoutVars>
      </dgm:prSet>
      <dgm:spPr/>
    </dgm:pt>
    <dgm:pt modelId="{630F46BA-5324-B54C-BCE4-439BCC3A6569}" type="pres">
      <dgm:prSet presAssocID="{1CC3F369-F608-A347-81DA-7E37B6B72940}" presName="sibTrans" presStyleCnt="0"/>
      <dgm:spPr/>
    </dgm:pt>
    <dgm:pt modelId="{F3EF166A-4572-9840-97A5-321EF40800DD}" type="pres">
      <dgm:prSet presAssocID="{B7153B2C-6BB4-B243-954F-D7EB6E8A4DDC}" presName="node" presStyleLbl="alignAccFollowNode1" presStyleIdx="12" presStyleCnt="27">
        <dgm:presLayoutVars>
          <dgm:bulletEnabled val="1"/>
        </dgm:presLayoutVars>
      </dgm:prSet>
      <dgm:spPr/>
    </dgm:pt>
    <dgm:pt modelId="{3A400459-7987-134B-8BFA-2AB1F4200956}" type="pres">
      <dgm:prSet presAssocID="{46477289-A761-C841-A701-BACB4AE9BDFF}" presName="sibTrans" presStyleCnt="0"/>
      <dgm:spPr/>
    </dgm:pt>
    <dgm:pt modelId="{4D6E4694-9122-734E-A94F-772BA700638C}" type="pres">
      <dgm:prSet presAssocID="{2A1CAB31-8248-584B-8B38-6C24C0F35991}" presName="node" presStyleLbl="alignAccFollowNode1" presStyleIdx="13" presStyleCnt="27">
        <dgm:presLayoutVars>
          <dgm:bulletEnabled val="1"/>
        </dgm:presLayoutVars>
      </dgm:prSet>
      <dgm:spPr/>
    </dgm:pt>
    <dgm:pt modelId="{CA343EA2-B7C5-1A48-B7C0-74613DA42DEC}" type="pres">
      <dgm:prSet presAssocID="{20C32F0F-C6A5-5D4C-BECC-5E64CB122334}" presName="sibTrans" presStyleCnt="0"/>
      <dgm:spPr/>
    </dgm:pt>
    <dgm:pt modelId="{7ED0E597-DD90-F14F-B0B9-313600C3C39C}" type="pres">
      <dgm:prSet presAssocID="{74DECD96-CF5D-4046-9714-47081878BD38}" presName="node" presStyleLbl="alignAccFollowNode1" presStyleIdx="14" presStyleCnt="27">
        <dgm:presLayoutVars>
          <dgm:bulletEnabled val="1"/>
        </dgm:presLayoutVars>
      </dgm:prSet>
      <dgm:spPr/>
    </dgm:pt>
    <dgm:pt modelId="{1E6329C6-D95B-C248-AD0E-E1264D488E11}" type="pres">
      <dgm:prSet presAssocID="{D2EB0827-14C0-6241-B3BE-F316ACD561C7}" presName="sibTrans" presStyleCnt="0"/>
      <dgm:spPr/>
    </dgm:pt>
    <dgm:pt modelId="{9573CF52-5377-9248-A49C-E3F5696CFCE6}" type="pres">
      <dgm:prSet presAssocID="{8A561355-5FCB-9446-BB8E-A8450BE03796}" presName="node" presStyleLbl="alignAccFollowNode1" presStyleIdx="15" presStyleCnt="27">
        <dgm:presLayoutVars>
          <dgm:bulletEnabled val="1"/>
        </dgm:presLayoutVars>
      </dgm:prSet>
      <dgm:spPr/>
    </dgm:pt>
    <dgm:pt modelId="{DE05862B-4D09-D644-9156-2FAEC00219D7}" type="pres">
      <dgm:prSet presAssocID="{8713DDD6-9014-0841-AF6E-10ABB7C352A6}" presName="vSp" presStyleCnt="0"/>
      <dgm:spPr/>
    </dgm:pt>
    <dgm:pt modelId="{1CD5A15F-53CA-CB4C-8457-CEECA36F2A28}" type="pres">
      <dgm:prSet presAssocID="{23EB7CEF-2104-3045-8593-ED5B1700C516}" presName="horFlow" presStyleCnt="0"/>
      <dgm:spPr/>
    </dgm:pt>
    <dgm:pt modelId="{989C43C1-C4C9-C549-BE33-C51130912D48}" type="pres">
      <dgm:prSet presAssocID="{23EB7CEF-2104-3045-8593-ED5B1700C516}" presName="bigChev" presStyleLbl="node1" presStyleIdx="3" presStyleCnt="5"/>
      <dgm:spPr/>
    </dgm:pt>
    <dgm:pt modelId="{F0C319F6-2558-2747-86CF-D9A394B782C5}" type="pres">
      <dgm:prSet presAssocID="{BD1DEBA9-14B1-214B-9840-AD226038973C}" presName="parTrans" presStyleCnt="0"/>
      <dgm:spPr/>
    </dgm:pt>
    <dgm:pt modelId="{C66EED02-7E76-E94A-97CC-219D76F119A6}" type="pres">
      <dgm:prSet presAssocID="{3E416582-2742-5840-9A20-5D741E7398B2}" presName="node" presStyleLbl="alignAccFollowNode1" presStyleIdx="16" presStyleCnt="27">
        <dgm:presLayoutVars>
          <dgm:bulletEnabled val="1"/>
        </dgm:presLayoutVars>
      </dgm:prSet>
      <dgm:spPr/>
    </dgm:pt>
    <dgm:pt modelId="{8C833329-E882-4946-8D84-6A994822C75E}" type="pres">
      <dgm:prSet presAssocID="{C217F5F4-6EEC-E04F-9A1B-DA9B6F47B5DF}" presName="sibTrans" presStyleCnt="0"/>
      <dgm:spPr/>
    </dgm:pt>
    <dgm:pt modelId="{2B5347B0-5644-B54F-B0BF-43ED4134FE0F}" type="pres">
      <dgm:prSet presAssocID="{EA3104B2-7CEC-DA47-876C-54B0604145FC}" presName="node" presStyleLbl="alignAccFollowNode1" presStyleIdx="17" presStyleCnt="27">
        <dgm:presLayoutVars>
          <dgm:bulletEnabled val="1"/>
        </dgm:presLayoutVars>
      </dgm:prSet>
      <dgm:spPr/>
    </dgm:pt>
    <dgm:pt modelId="{189E1E96-6EB0-B742-98E8-7F86E417AB35}" type="pres">
      <dgm:prSet presAssocID="{9EA51D2A-1D09-B34A-8F3B-F2865EA85053}" presName="sibTrans" presStyleCnt="0"/>
      <dgm:spPr/>
    </dgm:pt>
    <dgm:pt modelId="{83D03AA0-E4EB-854A-BBF7-E37E8DA955DC}" type="pres">
      <dgm:prSet presAssocID="{E0FDDAF5-6305-914B-8B38-FA86AFD649BD}" presName="node" presStyleLbl="alignAccFollowNode1" presStyleIdx="18" presStyleCnt="27">
        <dgm:presLayoutVars>
          <dgm:bulletEnabled val="1"/>
        </dgm:presLayoutVars>
      </dgm:prSet>
      <dgm:spPr/>
    </dgm:pt>
    <dgm:pt modelId="{ABFDB415-476B-184B-9C5D-B0E0FBD49B9E}" type="pres">
      <dgm:prSet presAssocID="{F8ABF618-7052-D34C-9F0D-A9D3472FF225}" presName="sibTrans" presStyleCnt="0"/>
      <dgm:spPr/>
    </dgm:pt>
    <dgm:pt modelId="{F15C6DBC-FE00-3A4A-817E-45B4C0DE9B7B}" type="pres">
      <dgm:prSet presAssocID="{C1531516-3372-4745-8F17-C787A665B39E}" presName="node" presStyleLbl="alignAccFollowNode1" presStyleIdx="19" presStyleCnt="27">
        <dgm:presLayoutVars>
          <dgm:bulletEnabled val="1"/>
        </dgm:presLayoutVars>
      </dgm:prSet>
      <dgm:spPr/>
    </dgm:pt>
    <dgm:pt modelId="{E8DA1AD9-E320-DC47-9C44-2CB93D160B1B}" type="pres">
      <dgm:prSet presAssocID="{753C3618-AA7F-B64D-AAC9-23526E893597}" presName="sibTrans" presStyleCnt="0"/>
      <dgm:spPr/>
    </dgm:pt>
    <dgm:pt modelId="{6BE6FFF6-908E-D243-A59D-9D36F04754DA}" type="pres">
      <dgm:prSet presAssocID="{924F7C1D-5C09-624F-AAAF-37C6489EA2A5}" presName="node" presStyleLbl="alignAccFollowNode1" presStyleIdx="20" presStyleCnt="27">
        <dgm:presLayoutVars>
          <dgm:bulletEnabled val="1"/>
        </dgm:presLayoutVars>
      </dgm:prSet>
      <dgm:spPr/>
    </dgm:pt>
    <dgm:pt modelId="{C7C5BEC0-4B16-184C-BCA1-9F7EA21E6502}" type="pres">
      <dgm:prSet presAssocID="{23EB7CEF-2104-3045-8593-ED5B1700C516}" presName="vSp" presStyleCnt="0"/>
      <dgm:spPr/>
    </dgm:pt>
    <dgm:pt modelId="{5EB54CD0-3C76-3A42-8A42-4A7785841B94}" type="pres">
      <dgm:prSet presAssocID="{EDBE93F2-F68A-9748-913A-4D9985666F00}" presName="horFlow" presStyleCnt="0"/>
      <dgm:spPr/>
    </dgm:pt>
    <dgm:pt modelId="{0543279F-67EF-4B41-99A0-56162A4CE24A}" type="pres">
      <dgm:prSet presAssocID="{EDBE93F2-F68A-9748-913A-4D9985666F00}" presName="bigChev" presStyleLbl="node1" presStyleIdx="4" presStyleCnt="5"/>
      <dgm:spPr/>
    </dgm:pt>
    <dgm:pt modelId="{4E23D1C6-5341-6B45-8593-BCCCDD3DFB71}" type="pres">
      <dgm:prSet presAssocID="{13D53FB8-8628-F944-8B72-EBB4EFDDE618}" presName="parTrans" presStyleCnt="0"/>
      <dgm:spPr/>
    </dgm:pt>
    <dgm:pt modelId="{11ED341C-D6C2-8F43-8E03-01A8E2E2D9D8}" type="pres">
      <dgm:prSet presAssocID="{03F73F7F-DA31-EE41-BE91-FF91B6996D63}" presName="node" presStyleLbl="alignAccFollowNode1" presStyleIdx="21" presStyleCnt="27">
        <dgm:presLayoutVars>
          <dgm:bulletEnabled val="1"/>
        </dgm:presLayoutVars>
      </dgm:prSet>
      <dgm:spPr/>
    </dgm:pt>
    <dgm:pt modelId="{C10F4906-A373-E24A-A5AB-B8A4315CD610}" type="pres">
      <dgm:prSet presAssocID="{8BF500E7-42E9-C943-97DE-16BCD54B4A23}" presName="sibTrans" presStyleCnt="0"/>
      <dgm:spPr/>
    </dgm:pt>
    <dgm:pt modelId="{DEDE2550-8BDA-1344-B2B4-A1B281324092}" type="pres">
      <dgm:prSet presAssocID="{A4D09E1C-237E-0F44-86D8-67BA3CCD2864}" presName="node" presStyleLbl="alignAccFollowNode1" presStyleIdx="22" presStyleCnt="27">
        <dgm:presLayoutVars>
          <dgm:bulletEnabled val="1"/>
        </dgm:presLayoutVars>
      </dgm:prSet>
      <dgm:spPr/>
    </dgm:pt>
    <dgm:pt modelId="{56FAEC97-B103-904F-93C5-9CAFCADE565E}" type="pres">
      <dgm:prSet presAssocID="{F7F1068C-597A-FB41-9D99-1C102D511FE5}" presName="sibTrans" presStyleCnt="0"/>
      <dgm:spPr/>
    </dgm:pt>
    <dgm:pt modelId="{D22C3D78-998D-414C-AEBF-88AFE8BDB30C}" type="pres">
      <dgm:prSet presAssocID="{C4EDCDE5-448F-BD4E-ADB2-31E7DD797D0A}" presName="node" presStyleLbl="alignAccFollowNode1" presStyleIdx="23" presStyleCnt="27">
        <dgm:presLayoutVars>
          <dgm:bulletEnabled val="1"/>
        </dgm:presLayoutVars>
      </dgm:prSet>
      <dgm:spPr/>
    </dgm:pt>
    <dgm:pt modelId="{61A68031-0452-734D-9F6B-CF35B70EEBC7}" type="pres">
      <dgm:prSet presAssocID="{A40709A1-A0C1-C941-BC83-6BE3ED01788B}" presName="sibTrans" presStyleCnt="0"/>
      <dgm:spPr/>
    </dgm:pt>
    <dgm:pt modelId="{E0E52AA4-1D91-0144-837E-AF8E6A20FC45}" type="pres">
      <dgm:prSet presAssocID="{EB01E01B-04EA-D44F-9C97-EAA97817B4F6}" presName="node" presStyleLbl="alignAccFollowNode1" presStyleIdx="24" presStyleCnt="27">
        <dgm:presLayoutVars>
          <dgm:bulletEnabled val="1"/>
        </dgm:presLayoutVars>
      </dgm:prSet>
      <dgm:spPr/>
    </dgm:pt>
    <dgm:pt modelId="{3345472E-790D-5548-9FC9-D678C54A9B4B}" type="pres">
      <dgm:prSet presAssocID="{721283B6-9A43-F145-A232-E7A3280AA095}" presName="sibTrans" presStyleCnt="0"/>
      <dgm:spPr/>
    </dgm:pt>
    <dgm:pt modelId="{FF6DA5F4-BED0-9A4D-9B0B-6551C9C1D33E}" type="pres">
      <dgm:prSet presAssocID="{E0FE83CC-B59F-A44F-98F3-85F2E7784BAA}" presName="node" presStyleLbl="alignAccFollowNode1" presStyleIdx="25" presStyleCnt="27">
        <dgm:presLayoutVars>
          <dgm:bulletEnabled val="1"/>
        </dgm:presLayoutVars>
      </dgm:prSet>
      <dgm:spPr/>
    </dgm:pt>
    <dgm:pt modelId="{EE2A29A0-42C9-234D-861F-D6763844EB03}" type="pres">
      <dgm:prSet presAssocID="{E618CF65-3163-5D47-9D64-B9B0977866DD}" presName="sibTrans" presStyleCnt="0"/>
      <dgm:spPr/>
    </dgm:pt>
    <dgm:pt modelId="{5C7C2AE4-8DC4-384D-9FB1-36A9A741C3C6}" type="pres">
      <dgm:prSet presAssocID="{ADF5A43C-74D2-C34E-A127-4B3CCA9F648B}" presName="node" presStyleLbl="alignAccFollowNode1" presStyleIdx="26" presStyleCnt="27">
        <dgm:presLayoutVars>
          <dgm:bulletEnabled val="1"/>
        </dgm:presLayoutVars>
      </dgm:prSet>
      <dgm:spPr/>
    </dgm:pt>
  </dgm:ptLst>
  <dgm:cxnLst>
    <dgm:cxn modelId="{9A46FF06-9AA3-0549-A595-F74754535CBC}" srcId="{EDBE93F2-F68A-9748-913A-4D9985666F00}" destId="{E0FE83CC-B59F-A44F-98F3-85F2E7784BAA}" srcOrd="4" destOrd="0" parTransId="{402FA7B7-C87F-1F42-B887-59FC839BE4E2}" sibTransId="{E618CF65-3163-5D47-9D64-B9B0977866DD}"/>
    <dgm:cxn modelId="{E4A9BC0A-4628-8640-8669-2B4612B22DEC}" srcId="{C6F6D2E4-8DF5-ED45-838C-33F85E892F8F}" destId="{EDBE93F2-F68A-9748-913A-4D9985666F00}" srcOrd="4" destOrd="0" parTransId="{B4CFDB8F-6BBC-7C42-9BF7-89BFEC5133C0}" sibTransId="{9025880E-754E-E94C-97DE-F6FAEEEB4EDD}"/>
    <dgm:cxn modelId="{926D450D-7646-7C47-BFDD-54A06F4124A8}" srcId="{8713DDD6-9014-0841-AF6E-10ABB7C352A6}" destId="{AF7908DC-E33C-F341-BEB4-EFD1D1A49AB1}" srcOrd="0" destOrd="0" parTransId="{888C22E2-137E-3F40-B009-707CA3015B4B}" sibTransId="{7E9B5DC8-6D5C-B945-852F-50BB31CA4394}"/>
    <dgm:cxn modelId="{0D91F00D-AE8C-2946-98C2-B4D7301F22A7}" srcId="{C6F6D2E4-8DF5-ED45-838C-33F85E892F8F}" destId="{23EB7CEF-2104-3045-8593-ED5B1700C516}" srcOrd="3" destOrd="0" parTransId="{DFE8934A-1AC1-F74D-B86E-0C2E2A76F563}" sibTransId="{E9FDD980-E8D2-7447-AE8F-CE9E5F06A099}"/>
    <dgm:cxn modelId="{345FBE1A-C967-944C-868E-ED15DD8109D7}" type="presOf" srcId="{2A1CAB31-8248-584B-8B38-6C24C0F35991}" destId="{4D6E4694-9122-734E-A94F-772BA700638C}" srcOrd="0" destOrd="0" presId="urn:microsoft.com/office/officeart/2005/8/layout/lProcess3"/>
    <dgm:cxn modelId="{87A9711B-AF2C-0F4C-A239-2297884A73E5}" srcId="{DACAA10A-A301-AB46-9E0F-4D7E063B83F6}" destId="{5D66CA3F-4EB8-3645-B0F8-7A5D61737211}" srcOrd="2" destOrd="0" parTransId="{A5136F80-C8DA-6A4C-9543-B3282571129C}" sibTransId="{E1130F3B-2540-084E-9972-8B0538D20DEE}"/>
    <dgm:cxn modelId="{999A0723-E9FC-EC47-8F81-F80210F0B7CC}" srcId="{A6FFB53B-F33A-D044-BED0-FBADD8646D7F}" destId="{5AE5B9AD-5476-C94D-A6D2-4CB95AD51A44}" srcOrd="3" destOrd="0" parTransId="{2411DB29-0251-EF45-A8DC-F501ECE53306}" sibTransId="{8D8A0F14-C4B8-EF48-91D9-27E345BC5D52}"/>
    <dgm:cxn modelId="{69584524-1729-C049-9E7F-F19C85B2E071}" type="presOf" srcId="{23EB7CEF-2104-3045-8593-ED5B1700C516}" destId="{989C43C1-C4C9-C549-BE33-C51130912D48}" srcOrd="0" destOrd="0" presId="urn:microsoft.com/office/officeart/2005/8/layout/lProcess3"/>
    <dgm:cxn modelId="{30E00426-B7C2-3B4F-854E-5BAD718B7258}" srcId="{F9003E6D-C0E5-C247-ABF5-A48516D68266}" destId="{C9AEEA1D-B0D5-904E-9BC6-917BEEE3D32A}" srcOrd="2" destOrd="0" parTransId="{7D28AC77-DA40-684C-A5BB-FD42A8AB243E}" sibTransId="{80220709-55E2-BA48-BA79-B928113A6EAE}"/>
    <dgm:cxn modelId="{103BC026-5DCE-244C-9DA5-8DC2AD7479EB}" type="presOf" srcId="{8713DDD6-9014-0841-AF6E-10ABB7C352A6}" destId="{3F753B4A-8383-0B49-9BE3-625EDAD95DBB}" srcOrd="0" destOrd="0" presId="urn:microsoft.com/office/officeart/2005/8/layout/lProcess3"/>
    <dgm:cxn modelId="{612F402B-A58E-3048-AB41-F5E160B900DA}" srcId="{EDBE93F2-F68A-9748-913A-4D9985666F00}" destId="{C4EDCDE5-448F-BD4E-ADB2-31E7DD797D0A}" srcOrd="2" destOrd="0" parTransId="{50FC968D-490E-D048-8B19-3C0DA4D0F7E1}" sibTransId="{A40709A1-A0C1-C941-BC83-6BE3ED01788B}"/>
    <dgm:cxn modelId="{A2051F2C-86AF-2D47-94D9-09BA917AB395}" srcId="{A6FFB53B-F33A-D044-BED0-FBADD8646D7F}" destId="{7AF7092B-A2BE-8543-A4BC-83331B3F4E41}" srcOrd="1" destOrd="0" parTransId="{F4774A55-DFCB-984B-86F9-C811D144478A}" sibTransId="{0EE19D3B-B6D6-A44B-979B-C1E67FA09378}"/>
    <dgm:cxn modelId="{BEFFDB30-FED0-2C40-AD80-BFBB6A12D28E}" type="presOf" srcId="{74DECD96-CF5D-4046-9714-47081878BD38}" destId="{7ED0E597-DD90-F14F-B0B9-313600C3C39C}" srcOrd="0" destOrd="0" presId="urn:microsoft.com/office/officeart/2005/8/layout/lProcess3"/>
    <dgm:cxn modelId="{9FC80335-C0FD-E94E-B69C-6A0A48F8A4B1}" srcId="{8713DDD6-9014-0841-AF6E-10ABB7C352A6}" destId="{2A1CAB31-8248-584B-8B38-6C24C0F35991}" srcOrd="3" destOrd="0" parTransId="{9172E211-F6A7-6D4C-A5E3-CFD91996F6EA}" sibTransId="{20C32F0F-C6A5-5D4C-BECC-5E64CB122334}"/>
    <dgm:cxn modelId="{6149C237-8827-BD4F-B717-8B50751B19D2}" srcId="{23EB7CEF-2104-3045-8593-ED5B1700C516}" destId="{924F7C1D-5C09-624F-AAAF-37C6489EA2A5}" srcOrd="4" destOrd="0" parTransId="{E1F0383B-0364-554D-B27B-78D8B90065A3}" sibTransId="{58DC63B3-FB12-2C4E-95EC-C4825763A076}"/>
    <dgm:cxn modelId="{BA47E337-AAFB-2041-A4BC-D3E0C757AF9E}" type="presOf" srcId="{E1F33101-33A6-E94C-B9CC-ACC88FB573D5}" destId="{FE31B794-C767-B541-B402-1CDDC24616F4}" srcOrd="0" destOrd="2" presId="urn:microsoft.com/office/officeart/2005/8/layout/lProcess3"/>
    <dgm:cxn modelId="{3530BE3B-7117-414B-A88A-90C35302A049}" type="presOf" srcId="{5D66CA3F-4EB8-3645-B0F8-7A5D61737211}" destId="{FE31B794-C767-B541-B402-1CDDC24616F4}" srcOrd="0" destOrd="3" presId="urn:microsoft.com/office/officeart/2005/8/layout/lProcess3"/>
    <dgm:cxn modelId="{7323FB3B-513B-4E4E-9E8B-ACA95F809831}" type="presOf" srcId="{8A561355-5FCB-9446-BB8E-A8450BE03796}" destId="{9573CF52-5377-9248-A49C-E3F5696CFCE6}" srcOrd="0" destOrd="0" presId="urn:microsoft.com/office/officeart/2005/8/layout/lProcess3"/>
    <dgm:cxn modelId="{AE320A3C-E95A-F244-AF45-86C6691A1862}" type="presOf" srcId="{AB90B8BA-E4ED-2941-8470-4BC31C5ACA58}" destId="{FE5F729F-EAB4-3A44-BF2B-EACDC9BBD89D}" srcOrd="0" destOrd="0" presId="urn:microsoft.com/office/officeart/2005/8/layout/lProcess3"/>
    <dgm:cxn modelId="{9634C73C-0942-604A-9021-ABEBB6990F85}" type="presOf" srcId="{F9003E6D-C0E5-C247-ABF5-A48516D68266}" destId="{6C311438-8327-F441-A4CF-D926BBE57155}" srcOrd="0" destOrd="0" presId="urn:microsoft.com/office/officeart/2005/8/layout/lProcess3"/>
    <dgm:cxn modelId="{2C76683E-D003-8848-97AA-8DFFA7FB220F}" srcId="{EDBE93F2-F68A-9748-913A-4D9985666F00}" destId="{ADF5A43C-74D2-C34E-A127-4B3CCA9F648B}" srcOrd="5" destOrd="0" parTransId="{BC394F2F-E061-7843-ABE4-FB839D3ED583}" sibTransId="{514A7782-0458-6143-820B-5927894B8002}"/>
    <dgm:cxn modelId="{858E0447-5F96-0B4A-83F5-F597C3CE8A42}" type="presOf" srcId="{C214DDDF-809B-8948-A088-26E7FA565680}" destId="{566CA02C-5BE0-D443-8D76-C9EE7125A66C}" srcOrd="0" destOrd="0" presId="urn:microsoft.com/office/officeart/2005/8/layout/lProcess3"/>
    <dgm:cxn modelId="{76B09C4C-EB15-D146-9D93-BBD8794D69AD}" srcId="{A6FFB53B-F33A-D044-BED0-FBADD8646D7F}" destId="{AB90B8BA-E4ED-2941-8470-4BC31C5ACA58}" srcOrd="2" destOrd="0" parTransId="{AD482E57-932F-7244-88F0-9BA8C7C10C2C}" sibTransId="{A898CA51-36D2-DC45-92E3-4DDF1C4DDA84}"/>
    <dgm:cxn modelId="{B9A0FE4C-FE34-3B48-99F2-5F2206BAF03F}" srcId="{8713DDD6-9014-0841-AF6E-10ABB7C352A6}" destId="{8A561355-5FCB-9446-BB8E-A8450BE03796}" srcOrd="5" destOrd="0" parTransId="{95A7694F-E427-5A4D-86A4-7004D3405095}" sibTransId="{750E3606-FCE4-B941-99A1-A029095BD538}"/>
    <dgm:cxn modelId="{9A180B52-FE8C-804C-8E04-FB74031A5245}" srcId="{AB90B8BA-E4ED-2941-8470-4BC31C5ACA58}" destId="{DC004B40-9CBD-324D-9B0D-8241FE0AA019}" srcOrd="0" destOrd="0" parTransId="{7059D8EA-B20A-184E-B832-20B2E9679AA0}" sibTransId="{9EB02E88-BFFA-CF49-9230-123A27B10A4E}"/>
    <dgm:cxn modelId="{85EAC952-9C67-7540-9C66-5BF83D2A6A92}" type="presOf" srcId="{B9364122-6203-4A46-B242-DCC745D3A320}" destId="{C27B374B-9B27-184A-ADCD-7FB80490B2F5}" srcOrd="0" destOrd="0" presId="urn:microsoft.com/office/officeart/2005/8/layout/lProcess3"/>
    <dgm:cxn modelId="{F444FE52-6C50-FB48-9D7A-1B92EE45B2D9}" srcId="{C6F6D2E4-8DF5-ED45-838C-33F85E892F8F}" destId="{8713DDD6-9014-0841-AF6E-10ABB7C352A6}" srcOrd="2" destOrd="0" parTransId="{797B1B8C-A064-414E-88D5-8C33723081EC}" sibTransId="{687CB687-C1DF-BC44-8C6C-F6891A253C0A}"/>
    <dgm:cxn modelId="{3A6DC356-8627-014A-96A0-55BD91089C42}" srcId="{EDBE93F2-F68A-9748-913A-4D9985666F00}" destId="{A4D09E1C-237E-0F44-86D8-67BA3CCD2864}" srcOrd="1" destOrd="0" parTransId="{AB9B7B90-74B7-6A4F-B072-8C53B94A7A67}" sibTransId="{F7F1068C-597A-FB41-9D99-1C102D511FE5}"/>
    <dgm:cxn modelId="{24EC2B5B-2215-2B4A-93A1-A6B35D26E209}" type="presOf" srcId="{7AF7092B-A2BE-8543-A4BC-83331B3F4E41}" destId="{CC041B05-2A50-6B4E-9638-E31EACB7B35F}" srcOrd="0" destOrd="0" presId="urn:microsoft.com/office/officeart/2005/8/layout/lProcess3"/>
    <dgm:cxn modelId="{EAE9BA5D-D3A3-F242-9479-D8B9A8E58BCC}" type="presOf" srcId="{C9AEEA1D-B0D5-904E-9BC6-917BEEE3D32A}" destId="{8DCE8927-257A-F342-82B1-F2193F3DD57E}" srcOrd="0" destOrd="0" presId="urn:microsoft.com/office/officeart/2005/8/layout/lProcess3"/>
    <dgm:cxn modelId="{C760BE65-706B-8044-8A3B-26B455EDD987}" srcId="{DACAA10A-A301-AB46-9E0F-4D7E063B83F6}" destId="{0D5DDE0F-F907-7648-8C0B-7EA1B9BF273D}" srcOrd="0" destOrd="0" parTransId="{F1851538-83AA-A84B-BFF1-190DF168E801}" sibTransId="{F4668140-060B-BA48-B8BB-29A1122C659A}"/>
    <dgm:cxn modelId="{365C9167-52F9-6B4D-86A6-6401E6DC4509}" type="presOf" srcId="{EB01E01B-04EA-D44F-9C97-EAA97817B4F6}" destId="{E0E52AA4-1D91-0144-837E-AF8E6A20FC45}" srcOrd="0" destOrd="0" presId="urn:microsoft.com/office/officeart/2005/8/layout/lProcess3"/>
    <dgm:cxn modelId="{67C11E6F-0090-9443-BC11-A4D009754E3D}" type="presOf" srcId="{5AE5B9AD-5476-C94D-A6D2-4CB95AD51A44}" destId="{ADD9B798-0FB0-F448-9599-ECB02A1BA447}" srcOrd="0" destOrd="0" presId="urn:microsoft.com/office/officeart/2005/8/layout/lProcess3"/>
    <dgm:cxn modelId="{C5D80871-D463-3946-8465-F41993A150A4}" srcId="{EDBE93F2-F68A-9748-913A-4D9985666F00}" destId="{03F73F7F-DA31-EE41-BE91-FF91B6996D63}" srcOrd="0" destOrd="0" parTransId="{13D53FB8-8628-F944-8B72-EBB4EFDDE618}" sibTransId="{8BF500E7-42E9-C943-97DE-16BCD54B4A23}"/>
    <dgm:cxn modelId="{E58B4A74-F543-E349-81E8-FC1A762E803D}" srcId="{23EB7CEF-2104-3045-8593-ED5B1700C516}" destId="{3E416582-2742-5840-9A20-5D741E7398B2}" srcOrd="0" destOrd="0" parTransId="{BD1DEBA9-14B1-214B-9840-AD226038973C}" sibTransId="{C217F5F4-6EEC-E04F-9A1B-DA9B6F47B5DF}"/>
    <dgm:cxn modelId="{1962AB80-C306-BA44-A6CF-DC7D4805D3CA}" type="presOf" srcId="{924F7C1D-5C09-624F-AAAF-37C6489EA2A5}" destId="{6BE6FFF6-908E-D243-A59D-9D36F04754DA}" srcOrd="0" destOrd="0" presId="urn:microsoft.com/office/officeart/2005/8/layout/lProcess3"/>
    <dgm:cxn modelId="{8D58C884-A59E-F940-B477-BC3ECA88A88A}" srcId="{F9003E6D-C0E5-C247-ABF5-A48516D68266}" destId="{B9364122-6203-4A46-B242-DCC745D3A320}" srcOrd="1" destOrd="0" parTransId="{9F5D1737-D707-FF46-BE91-93A1DA8DF3A4}" sibTransId="{602C7475-50DD-7242-B588-664F462706F2}"/>
    <dgm:cxn modelId="{22FD9A86-D103-074C-9DAF-587B6BAA8A87}" type="presOf" srcId="{E0FE83CC-B59F-A44F-98F3-85F2E7784BAA}" destId="{FF6DA5F4-BED0-9A4D-9B0B-6551C9C1D33E}" srcOrd="0" destOrd="0" presId="urn:microsoft.com/office/officeart/2005/8/layout/lProcess3"/>
    <dgm:cxn modelId="{A3217289-30A9-3B4A-8AD1-06F5446D6DE3}" type="presOf" srcId="{C4EDCDE5-448F-BD4E-ADB2-31E7DD797D0A}" destId="{D22C3D78-998D-414C-AEBF-88AFE8BDB30C}" srcOrd="0" destOrd="0" presId="urn:microsoft.com/office/officeart/2005/8/layout/lProcess3"/>
    <dgm:cxn modelId="{94BC8189-EF34-0745-AB00-B9EC0AB8FC7C}" type="presOf" srcId="{C1531516-3372-4745-8F17-C787A665B39E}" destId="{F15C6DBC-FE00-3A4A-817E-45B4C0DE9B7B}" srcOrd="0" destOrd="0" presId="urn:microsoft.com/office/officeart/2005/8/layout/lProcess3"/>
    <dgm:cxn modelId="{40EAF58B-57A9-7C41-A6A0-0BECBC949C2B}" srcId="{23EB7CEF-2104-3045-8593-ED5B1700C516}" destId="{EA3104B2-7CEC-DA47-876C-54B0604145FC}" srcOrd="1" destOrd="0" parTransId="{01E465AB-F4B1-1041-9243-49D947812B20}" sibTransId="{9EA51D2A-1D09-B34A-8F3B-F2865EA85053}"/>
    <dgm:cxn modelId="{6519598C-64B5-AF48-B08F-DEA9540B09DC}" type="presOf" srcId="{B7153B2C-6BB4-B243-954F-D7EB6E8A4DDC}" destId="{F3EF166A-4572-9840-97A5-321EF40800DD}" srcOrd="0" destOrd="0" presId="urn:microsoft.com/office/officeart/2005/8/layout/lProcess3"/>
    <dgm:cxn modelId="{0B4CF395-4DC9-DB43-8B95-D1F8ADB28F3C}" type="presOf" srcId="{0D5DDE0F-F907-7648-8C0B-7EA1B9BF273D}" destId="{FE31B794-C767-B541-B402-1CDDC24616F4}" srcOrd="0" destOrd="1" presId="urn:microsoft.com/office/officeart/2005/8/layout/lProcess3"/>
    <dgm:cxn modelId="{A162C19F-CF19-EB48-AF26-D64CC83132D4}" srcId="{8713DDD6-9014-0841-AF6E-10ABB7C352A6}" destId="{74DECD96-CF5D-4046-9714-47081878BD38}" srcOrd="4" destOrd="0" parTransId="{D4C215B9-1229-7246-9486-CF89032203E2}" sibTransId="{D2EB0827-14C0-6241-B3BE-F316ACD561C7}"/>
    <dgm:cxn modelId="{8A5438A6-D1AC-3B40-87AE-593C2F864BB3}" type="presOf" srcId="{A4D09E1C-237E-0F44-86D8-67BA3CCD2864}" destId="{DEDE2550-8BDA-1344-B2B4-A1B281324092}" srcOrd="0" destOrd="0" presId="urn:microsoft.com/office/officeart/2005/8/layout/lProcess3"/>
    <dgm:cxn modelId="{CD5053A7-D7BB-084A-B573-F0845A608A02}" type="presOf" srcId="{C6F6D2E4-8DF5-ED45-838C-33F85E892F8F}" destId="{FBE160F1-4647-D446-896F-4AEE2932F316}" srcOrd="0" destOrd="0" presId="urn:microsoft.com/office/officeart/2005/8/layout/lProcess3"/>
    <dgm:cxn modelId="{8D09EFB2-A497-A842-A127-E18547C54680}" type="presOf" srcId="{3905E5A9-5C71-5E4B-ACFF-3E3DB91152E5}" destId="{AAA8E7D6-BFD1-DC4F-93D6-47B12F07B7D8}" srcOrd="0" destOrd="0" presId="urn:microsoft.com/office/officeart/2005/8/layout/lProcess3"/>
    <dgm:cxn modelId="{4C91B2B4-17BE-BE49-A6C2-674B30D7FD46}" type="presOf" srcId="{EDBE93F2-F68A-9748-913A-4D9985666F00}" destId="{0543279F-67EF-4B41-99A0-56162A4CE24A}" srcOrd="0" destOrd="0" presId="urn:microsoft.com/office/officeart/2005/8/layout/lProcess3"/>
    <dgm:cxn modelId="{210F15B8-E7C6-3442-950A-975AFDAB4857}" type="presOf" srcId="{E3C86103-78A4-B34C-A0EA-B804C622FEC7}" destId="{19F06029-C686-A94A-9F5C-EAFE0CC87BB4}" srcOrd="0" destOrd="0" presId="urn:microsoft.com/office/officeart/2005/8/layout/lProcess3"/>
    <dgm:cxn modelId="{55ABCAC0-47B3-EF4A-AB79-B570599A5176}" type="presOf" srcId="{E0FDDAF5-6305-914B-8B38-FA86AFD649BD}" destId="{83D03AA0-E4EB-854A-BBF7-E37E8DA955DC}" srcOrd="0" destOrd="0" presId="urn:microsoft.com/office/officeart/2005/8/layout/lProcess3"/>
    <dgm:cxn modelId="{3C0D74C1-0AC7-2E49-A970-2E85A5DC1785}" srcId="{8713DDD6-9014-0841-AF6E-10ABB7C352A6}" destId="{B7153B2C-6BB4-B243-954F-D7EB6E8A4DDC}" srcOrd="2" destOrd="0" parTransId="{07CD908A-FBFE-B34D-9B3D-8A39EEFF57A1}" sibTransId="{46477289-A761-C841-A701-BACB4AE9BDFF}"/>
    <dgm:cxn modelId="{4D32A6C2-C4AA-5843-9387-BB470D5474D7}" srcId="{F9003E6D-C0E5-C247-ABF5-A48516D68266}" destId="{3905E5A9-5C71-5E4B-ACFF-3E3DB91152E5}" srcOrd="4" destOrd="0" parTransId="{A2ED71E3-946D-3D4A-8331-79D8CA2FE2F6}" sibTransId="{17D53907-275E-F74A-A6B3-FD4F3B642A2A}"/>
    <dgm:cxn modelId="{9F2D22C8-38E9-384D-BD0F-DDF102DF12CB}" srcId="{F9003E6D-C0E5-C247-ABF5-A48516D68266}" destId="{E3C86103-78A4-B34C-A0EA-B804C622FEC7}" srcOrd="3" destOrd="0" parTransId="{59728BED-C3F9-A24A-8D37-84BBD410F910}" sibTransId="{3BD03DF9-0414-5F4F-9E58-BFC2D64FCCAF}"/>
    <dgm:cxn modelId="{78106BC9-F0B6-4349-9DC7-8F124E4090B8}" type="presOf" srcId="{A6FFB53B-F33A-D044-BED0-FBADD8646D7F}" destId="{C5640640-4545-4043-AF03-4D27AFDB560D}" srcOrd="0" destOrd="0" presId="urn:microsoft.com/office/officeart/2005/8/layout/lProcess3"/>
    <dgm:cxn modelId="{C47032CE-DD70-4A41-A5CC-57F5A4054AE0}" srcId="{8713DDD6-9014-0841-AF6E-10ABB7C352A6}" destId="{C214DDDF-809B-8948-A088-26E7FA565680}" srcOrd="1" destOrd="0" parTransId="{BBD2FE22-80E9-3D45-BE7E-73BEC29816DE}" sibTransId="{1CC3F369-F608-A347-81DA-7E37B6B72940}"/>
    <dgm:cxn modelId="{15B80DD2-D785-1648-B93A-ECA8710AAD7D}" type="presOf" srcId="{DACAA10A-A301-AB46-9E0F-4D7E063B83F6}" destId="{FE31B794-C767-B541-B402-1CDDC24616F4}" srcOrd="0" destOrd="0" presId="urn:microsoft.com/office/officeart/2005/8/layout/lProcess3"/>
    <dgm:cxn modelId="{94463CD2-B0DD-424D-AB91-7EF09617EF44}" type="presOf" srcId="{ADF5A43C-74D2-C34E-A127-4B3CCA9F648B}" destId="{5C7C2AE4-8DC4-384D-9FB1-36A9A741C3C6}" srcOrd="0" destOrd="0" presId="urn:microsoft.com/office/officeart/2005/8/layout/lProcess3"/>
    <dgm:cxn modelId="{0AC3FAD2-C096-934C-8996-681AAD80CBF7}" type="presOf" srcId="{4117CDA7-3CBD-5147-9CA7-E2D101E9FCB1}" destId="{AAB7B973-F85C-824E-8292-D29437F5EC6E}" srcOrd="0" destOrd="0" presId="urn:microsoft.com/office/officeart/2005/8/layout/lProcess3"/>
    <dgm:cxn modelId="{460B15D7-DF73-2844-853F-2770C4AAF72F}" srcId="{EDBE93F2-F68A-9748-913A-4D9985666F00}" destId="{EB01E01B-04EA-D44F-9C97-EAA97817B4F6}" srcOrd="3" destOrd="0" parTransId="{B2B1D710-A01B-1248-B0CD-BFAB225D1D8D}" sibTransId="{721283B6-9A43-F145-A232-E7A3280AA095}"/>
    <dgm:cxn modelId="{349DF9D7-7B7B-8744-883D-DFF4D5767DF4}" type="presOf" srcId="{3E416582-2742-5840-9A20-5D741E7398B2}" destId="{C66EED02-7E76-E94A-97CC-219D76F119A6}" srcOrd="0" destOrd="0" presId="urn:microsoft.com/office/officeart/2005/8/layout/lProcess3"/>
    <dgm:cxn modelId="{FC4782D9-8F91-1B46-905C-255FDE9BC7A2}" type="presOf" srcId="{03F73F7F-DA31-EE41-BE91-FF91B6996D63}" destId="{11ED341C-D6C2-8F43-8E03-01A8E2E2D9D8}" srcOrd="0" destOrd="0" presId="urn:microsoft.com/office/officeart/2005/8/layout/lProcess3"/>
    <dgm:cxn modelId="{8DC759DF-2C13-B248-BE05-275C9BEACDB7}" type="presOf" srcId="{AF7908DC-E33C-F341-BEB4-EFD1D1A49AB1}" destId="{ADC3A4D5-4496-D849-8FAD-7D4004204604}" srcOrd="0" destOrd="0" presId="urn:microsoft.com/office/officeart/2005/8/layout/lProcess3"/>
    <dgm:cxn modelId="{5E382BE2-335B-4E4D-898B-799BC6270697}" type="presOf" srcId="{DC004B40-9CBD-324D-9B0D-8241FE0AA019}" destId="{FE5F729F-EAB4-3A44-BF2B-EACDC9BBD89D}" srcOrd="0" destOrd="1" presId="urn:microsoft.com/office/officeart/2005/8/layout/lProcess3"/>
    <dgm:cxn modelId="{303580EB-1A3F-BE48-B6FF-E327DC27E873}" type="presOf" srcId="{527C0648-EFC4-594B-A092-7EEF08FB151F}" destId="{0999E811-4B5C-5D44-8AC2-F0B5B5849B13}" srcOrd="0" destOrd="0" presId="urn:microsoft.com/office/officeart/2005/8/layout/lProcess3"/>
    <dgm:cxn modelId="{3FCFC8ED-213A-9F47-BEB0-9611197DEAB8}" srcId="{F9003E6D-C0E5-C247-ABF5-A48516D68266}" destId="{DACAA10A-A301-AB46-9E0F-4D7E063B83F6}" srcOrd="0" destOrd="0" parTransId="{AAC20BBF-56A3-A343-ABBD-FC68D728BB13}" sibTransId="{D5F1C2C6-ECBA-0541-8FC0-6B9DA2B32AA1}"/>
    <dgm:cxn modelId="{9363F8F5-C6F2-1B43-A88E-5E0FB47352F5}" srcId="{23EB7CEF-2104-3045-8593-ED5B1700C516}" destId="{C1531516-3372-4745-8F17-C787A665B39E}" srcOrd="3" destOrd="0" parTransId="{BADFB381-6131-A546-8501-392F9CF8C15D}" sibTransId="{753C3618-AA7F-B64D-AAC9-23526E893597}"/>
    <dgm:cxn modelId="{1D291FF9-D0D6-EA47-9D3C-C2C6B0B57718}" srcId="{23EB7CEF-2104-3045-8593-ED5B1700C516}" destId="{E0FDDAF5-6305-914B-8B38-FA86AFD649BD}" srcOrd="2" destOrd="0" parTransId="{CFE36D5F-7AEC-2341-8BA7-730CFA3E9979}" sibTransId="{F8ABF618-7052-D34C-9F0D-A9D3472FF225}"/>
    <dgm:cxn modelId="{46AE29F9-B788-D346-9B48-91EB537528DA}" srcId="{C6F6D2E4-8DF5-ED45-838C-33F85E892F8F}" destId="{A6FFB53B-F33A-D044-BED0-FBADD8646D7F}" srcOrd="0" destOrd="0" parTransId="{DC852E07-94ED-1348-B455-FFFAAFF888D6}" sibTransId="{389E1899-54BE-6342-9AAC-448D01841223}"/>
    <dgm:cxn modelId="{EAF591F9-9E9C-BD44-8ED8-F0AB2FE3763C}" srcId="{DACAA10A-A301-AB46-9E0F-4D7E063B83F6}" destId="{E1F33101-33A6-E94C-B9CC-ACC88FB573D5}" srcOrd="1" destOrd="0" parTransId="{D36BC8F6-C790-C04E-8EB2-BB9F9A746460}" sibTransId="{B4F9E25B-D588-7246-BFA5-4B2678D8371E}"/>
    <dgm:cxn modelId="{0D5396FC-FBD4-B04F-87A6-F542FB748B4D}" srcId="{C6F6D2E4-8DF5-ED45-838C-33F85E892F8F}" destId="{F9003E6D-C0E5-C247-ABF5-A48516D68266}" srcOrd="1" destOrd="0" parTransId="{8F2FEC74-77D3-9747-AF5F-9339D4038B65}" sibTransId="{CE6D9917-BE43-0840-8C10-35A3ABC3D4AA}"/>
    <dgm:cxn modelId="{0629C3FC-3CCB-6E41-98E7-099EAC7DC7F7}" srcId="{A6FFB53B-F33A-D044-BED0-FBADD8646D7F}" destId="{4117CDA7-3CBD-5147-9CA7-E2D101E9FCB1}" srcOrd="4" destOrd="0" parTransId="{E9E582EA-34ED-774F-B0BE-626492FC2FF1}" sibTransId="{8A4F5275-3645-A54F-BCB5-7AAEE137746E}"/>
    <dgm:cxn modelId="{ECE5D8FE-7ECD-664C-ADF1-B71EA048B915}" type="presOf" srcId="{EA3104B2-7CEC-DA47-876C-54B0604145FC}" destId="{2B5347B0-5644-B54F-B0BF-43ED4134FE0F}" srcOrd="0" destOrd="0" presId="urn:microsoft.com/office/officeart/2005/8/layout/lProcess3"/>
    <dgm:cxn modelId="{E6AA5BFF-F399-2045-AB0B-935CAC281A55}" srcId="{A6FFB53B-F33A-D044-BED0-FBADD8646D7F}" destId="{527C0648-EFC4-594B-A092-7EEF08FB151F}" srcOrd="0" destOrd="0" parTransId="{3F31222D-DABA-AE41-8007-69C94348B168}" sibTransId="{F936B424-8C43-F34B-9806-BE61CA2DF3FB}"/>
    <dgm:cxn modelId="{667CF42C-FED7-9E44-B8BC-711B032D73E1}" type="presParOf" srcId="{FBE160F1-4647-D446-896F-4AEE2932F316}" destId="{A051151A-A4EA-9442-8C2F-19599C11937A}" srcOrd="0" destOrd="0" presId="urn:microsoft.com/office/officeart/2005/8/layout/lProcess3"/>
    <dgm:cxn modelId="{1C4D64C7-A604-5349-82DE-03B53F9ED5A9}" type="presParOf" srcId="{A051151A-A4EA-9442-8C2F-19599C11937A}" destId="{C5640640-4545-4043-AF03-4D27AFDB560D}" srcOrd="0" destOrd="0" presId="urn:microsoft.com/office/officeart/2005/8/layout/lProcess3"/>
    <dgm:cxn modelId="{B7F420D2-2E0F-A74F-AA38-465CEC2FD637}" type="presParOf" srcId="{A051151A-A4EA-9442-8C2F-19599C11937A}" destId="{5C1EFCF8-DF4E-0246-A08D-70C7CEC36B0A}" srcOrd="1" destOrd="0" presId="urn:microsoft.com/office/officeart/2005/8/layout/lProcess3"/>
    <dgm:cxn modelId="{342C663A-F5E9-6A48-A9DD-D90B93C50862}" type="presParOf" srcId="{A051151A-A4EA-9442-8C2F-19599C11937A}" destId="{0999E811-4B5C-5D44-8AC2-F0B5B5849B13}" srcOrd="2" destOrd="0" presId="urn:microsoft.com/office/officeart/2005/8/layout/lProcess3"/>
    <dgm:cxn modelId="{D29B2F49-3F59-EB45-B2A4-240F69EEBC09}" type="presParOf" srcId="{A051151A-A4EA-9442-8C2F-19599C11937A}" destId="{15A59B5F-173F-B643-94CD-EAA8394FDF07}" srcOrd="3" destOrd="0" presId="urn:microsoft.com/office/officeart/2005/8/layout/lProcess3"/>
    <dgm:cxn modelId="{4BC1549A-7C95-144E-8BE7-562A4B39C87E}" type="presParOf" srcId="{A051151A-A4EA-9442-8C2F-19599C11937A}" destId="{CC041B05-2A50-6B4E-9638-E31EACB7B35F}" srcOrd="4" destOrd="0" presId="urn:microsoft.com/office/officeart/2005/8/layout/lProcess3"/>
    <dgm:cxn modelId="{95050CD5-A994-1840-862E-5B8D1D2994B1}" type="presParOf" srcId="{A051151A-A4EA-9442-8C2F-19599C11937A}" destId="{41C13011-91DF-7940-8242-5F5AF64C8FA3}" srcOrd="5" destOrd="0" presId="urn:microsoft.com/office/officeart/2005/8/layout/lProcess3"/>
    <dgm:cxn modelId="{46D31A07-CDB1-A146-8D17-F128D8569061}" type="presParOf" srcId="{A051151A-A4EA-9442-8C2F-19599C11937A}" destId="{FE5F729F-EAB4-3A44-BF2B-EACDC9BBD89D}" srcOrd="6" destOrd="0" presId="urn:microsoft.com/office/officeart/2005/8/layout/lProcess3"/>
    <dgm:cxn modelId="{0C2BED87-B692-4043-B9C9-0EABF9AEB22C}" type="presParOf" srcId="{A051151A-A4EA-9442-8C2F-19599C11937A}" destId="{9BE52229-87ED-4840-A16F-F3A3DBBB78B3}" srcOrd="7" destOrd="0" presId="urn:microsoft.com/office/officeart/2005/8/layout/lProcess3"/>
    <dgm:cxn modelId="{3B812007-F0C9-A24D-9784-85B8FE0FD55D}" type="presParOf" srcId="{A051151A-A4EA-9442-8C2F-19599C11937A}" destId="{ADD9B798-0FB0-F448-9599-ECB02A1BA447}" srcOrd="8" destOrd="0" presId="urn:microsoft.com/office/officeart/2005/8/layout/lProcess3"/>
    <dgm:cxn modelId="{48A26594-FDDE-AF40-9054-987AD690F6C2}" type="presParOf" srcId="{A051151A-A4EA-9442-8C2F-19599C11937A}" destId="{C5E61E26-18D2-E546-AD68-CC20A4B7D1B0}" srcOrd="9" destOrd="0" presId="urn:microsoft.com/office/officeart/2005/8/layout/lProcess3"/>
    <dgm:cxn modelId="{BED4B8B8-8BC7-7D4E-AC67-90B4CC7414B8}" type="presParOf" srcId="{A051151A-A4EA-9442-8C2F-19599C11937A}" destId="{AAB7B973-F85C-824E-8292-D29437F5EC6E}" srcOrd="10" destOrd="0" presId="urn:microsoft.com/office/officeart/2005/8/layout/lProcess3"/>
    <dgm:cxn modelId="{851F0657-FDAC-A24B-92C3-A3358BE6D6BD}" type="presParOf" srcId="{FBE160F1-4647-D446-896F-4AEE2932F316}" destId="{3D8A97A0-905B-B249-9744-DD4EF5EF6490}" srcOrd="1" destOrd="0" presId="urn:microsoft.com/office/officeart/2005/8/layout/lProcess3"/>
    <dgm:cxn modelId="{F0A70C7B-8F86-7649-86D3-CF88D16C3057}" type="presParOf" srcId="{FBE160F1-4647-D446-896F-4AEE2932F316}" destId="{94381E8F-3F11-474C-8169-8AD32F761E12}" srcOrd="2" destOrd="0" presId="urn:microsoft.com/office/officeart/2005/8/layout/lProcess3"/>
    <dgm:cxn modelId="{DEEF15B1-A439-B04B-91E6-3B7ADEE9D672}" type="presParOf" srcId="{94381E8F-3F11-474C-8169-8AD32F761E12}" destId="{6C311438-8327-F441-A4CF-D926BBE57155}" srcOrd="0" destOrd="0" presId="urn:microsoft.com/office/officeart/2005/8/layout/lProcess3"/>
    <dgm:cxn modelId="{CDD06D06-4B37-EE48-8BC6-0F0835577DF5}" type="presParOf" srcId="{94381E8F-3F11-474C-8169-8AD32F761E12}" destId="{C0B86853-E870-4C44-8A97-21F3CBF10A39}" srcOrd="1" destOrd="0" presId="urn:microsoft.com/office/officeart/2005/8/layout/lProcess3"/>
    <dgm:cxn modelId="{A8AC1563-1C7A-0B49-BC5A-524D57A50C65}" type="presParOf" srcId="{94381E8F-3F11-474C-8169-8AD32F761E12}" destId="{FE31B794-C767-B541-B402-1CDDC24616F4}" srcOrd="2" destOrd="0" presId="urn:microsoft.com/office/officeart/2005/8/layout/lProcess3"/>
    <dgm:cxn modelId="{29AD3BC1-273E-0240-B0D6-6D9A629E32FD}" type="presParOf" srcId="{94381E8F-3F11-474C-8169-8AD32F761E12}" destId="{D60625B7-F882-2A41-8AD8-E2F9D46C7ACB}" srcOrd="3" destOrd="0" presId="urn:microsoft.com/office/officeart/2005/8/layout/lProcess3"/>
    <dgm:cxn modelId="{5777025B-FAA4-DC4B-81B6-3B533D6B827C}" type="presParOf" srcId="{94381E8F-3F11-474C-8169-8AD32F761E12}" destId="{C27B374B-9B27-184A-ADCD-7FB80490B2F5}" srcOrd="4" destOrd="0" presId="urn:microsoft.com/office/officeart/2005/8/layout/lProcess3"/>
    <dgm:cxn modelId="{14F5B2BD-B2CF-404F-85A8-C1F7D49A3BE8}" type="presParOf" srcId="{94381E8F-3F11-474C-8169-8AD32F761E12}" destId="{53DCA04E-02EC-9142-9414-3817FC03BC64}" srcOrd="5" destOrd="0" presId="urn:microsoft.com/office/officeart/2005/8/layout/lProcess3"/>
    <dgm:cxn modelId="{4A734043-8E90-BE44-981C-A0E177FB889F}" type="presParOf" srcId="{94381E8F-3F11-474C-8169-8AD32F761E12}" destId="{8DCE8927-257A-F342-82B1-F2193F3DD57E}" srcOrd="6" destOrd="0" presId="urn:microsoft.com/office/officeart/2005/8/layout/lProcess3"/>
    <dgm:cxn modelId="{3F9A3690-1FFD-6444-9027-99B5819A87D6}" type="presParOf" srcId="{94381E8F-3F11-474C-8169-8AD32F761E12}" destId="{1CCC9137-3366-A447-97B3-2F9A211178E1}" srcOrd="7" destOrd="0" presId="urn:microsoft.com/office/officeart/2005/8/layout/lProcess3"/>
    <dgm:cxn modelId="{72446288-60FB-A445-8F5F-1C376D0DF959}" type="presParOf" srcId="{94381E8F-3F11-474C-8169-8AD32F761E12}" destId="{19F06029-C686-A94A-9F5C-EAFE0CC87BB4}" srcOrd="8" destOrd="0" presId="urn:microsoft.com/office/officeart/2005/8/layout/lProcess3"/>
    <dgm:cxn modelId="{8F981E9B-929F-AA4A-B3F4-638CDFA75F1E}" type="presParOf" srcId="{94381E8F-3F11-474C-8169-8AD32F761E12}" destId="{1651E793-CEEF-C940-B2E7-39FB53629A54}" srcOrd="9" destOrd="0" presId="urn:microsoft.com/office/officeart/2005/8/layout/lProcess3"/>
    <dgm:cxn modelId="{F9F47543-EEF6-D14F-8787-B97B5615CC4C}" type="presParOf" srcId="{94381E8F-3F11-474C-8169-8AD32F761E12}" destId="{AAA8E7D6-BFD1-DC4F-93D6-47B12F07B7D8}" srcOrd="10" destOrd="0" presId="urn:microsoft.com/office/officeart/2005/8/layout/lProcess3"/>
    <dgm:cxn modelId="{51362A5E-6808-744A-B1C8-9093680E4656}" type="presParOf" srcId="{FBE160F1-4647-D446-896F-4AEE2932F316}" destId="{CC18CAA6-3AFA-2F4E-8354-5C64BB0EBA7C}" srcOrd="3" destOrd="0" presId="urn:microsoft.com/office/officeart/2005/8/layout/lProcess3"/>
    <dgm:cxn modelId="{2FA19EFB-D8A9-124D-8098-2F9FAD2C53FD}" type="presParOf" srcId="{FBE160F1-4647-D446-896F-4AEE2932F316}" destId="{EB79F49D-2E59-694D-9973-FA411D7116EC}" srcOrd="4" destOrd="0" presId="urn:microsoft.com/office/officeart/2005/8/layout/lProcess3"/>
    <dgm:cxn modelId="{19AB10EE-9D35-9B4D-81AE-B3FB7C298E0A}" type="presParOf" srcId="{EB79F49D-2E59-694D-9973-FA411D7116EC}" destId="{3F753B4A-8383-0B49-9BE3-625EDAD95DBB}" srcOrd="0" destOrd="0" presId="urn:microsoft.com/office/officeart/2005/8/layout/lProcess3"/>
    <dgm:cxn modelId="{BCEA3871-5B9D-984D-8952-01DBC85C5005}" type="presParOf" srcId="{EB79F49D-2E59-694D-9973-FA411D7116EC}" destId="{65AB3A85-A378-1346-9883-DB58AE858B47}" srcOrd="1" destOrd="0" presId="urn:microsoft.com/office/officeart/2005/8/layout/lProcess3"/>
    <dgm:cxn modelId="{8141C981-F128-4E40-9B72-2F49CA06FECB}" type="presParOf" srcId="{EB79F49D-2E59-694D-9973-FA411D7116EC}" destId="{ADC3A4D5-4496-D849-8FAD-7D4004204604}" srcOrd="2" destOrd="0" presId="urn:microsoft.com/office/officeart/2005/8/layout/lProcess3"/>
    <dgm:cxn modelId="{84C4C54E-9F9E-6648-86FF-3D8A3EC04DB5}" type="presParOf" srcId="{EB79F49D-2E59-694D-9973-FA411D7116EC}" destId="{C52B19AD-B846-7B40-B5EF-741BEAE2F465}" srcOrd="3" destOrd="0" presId="urn:microsoft.com/office/officeart/2005/8/layout/lProcess3"/>
    <dgm:cxn modelId="{CCBEC6CF-59D1-0245-916E-5E8CD21B047F}" type="presParOf" srcId="{EB79F49D-2E59-694D-9973-FA411D7116EC}" destId="{566CA02C-5BE0-D443-8D76-C9EE7125A66C}" srcOrd="4" destOrd="0" presId="urn:microsoft.com/office/officeart/2005/8/layout/lProcess3"/>
    <dgm:cxn modelId="{804E4D9C-8CCD-8A4C-938D-848667131F64}" type="presParOf" srcId="{EB79F49D-2E59-694D-9973-FA411D7116EC}" destId="{630F46BA-5324-B54C-BCE4-439BCC3A6569}" srcOrd="5" destOrd="0" presId="urn:microsoft.com/office/officeart/2005/8/layout/lProcess3"/>
    <dgm:cxn modelId="{AD9D5631-F7E2-8F44-9491-BA6EEEB19D4D}" type="presParOf" srcId="{EB79F49D-2E59-694D-9973-FA411D7116EC}" destId="{F3EF166A-4572-9840-97A5-321EF40800DD}" srcOrd="6" destOrd="0" presId="urn:microsoft.com/office/officeart/2005/8/layout/lProcess3"/>
    <dgm:cxn modelId="{C3D65963-19DC-494E-8EA5-3CE6A3356F1C}" type="presParOf" srcId="{EB79F49D-2E59-694D-9973-FA411D7116EC}" destId="{3A400459-7987-134B-8BFA-2AB1F4200956}" srcOrd="7" destOrd="0" presId="urn:microsoft.com/office/officeart/2005/8/layout/lProcess3"/>
    <dgm:cxn modelId="{8EE7393F-C460-B145-B90B-4B52AB92C148}" type="presParOf" srcId="{EB79F49D-2E59-694D-9973-FA411D7116EC}" destId="{4D6E4694-9122-734E-A94F-772BA700638C}" srcOrd="8" destOrd="0" presId="urn:microsoft.com/office/officeart/2005/8/layout/lProcess3"/>
    <dgm:cxn modelId="{E5CB17B7-0914-4343-BCC8-BB4669610118}" type="presParOf" srcId="{EB79F49D-2E59-694D-9973-FA411D7116EC}" destId="{CA343EA2-B7C5-1A48-B7C0-74613DA42DEC}" srcOrd="9" destOrd="0" presId="urn:microsoft.com/office/officeart/2005/8/layout/lProcess3"/>
    <dgm:cxn modelId="{59ACCAF2-C50A-624B-BBA6-E99C704C2775}" type="presParOf" srcId="{EB79F49D-2E59-694D-9973-FA411D7116EC}" destId="{7ED0E597-DD90-F14F-B0B9-313600C3C39C}" srcOrd="10" destOrd="0" presId="urn:microsoft.com/office/officeart/2005/8/layout/lProcess3"/>
    <dgm:cxn modelId="{07070EDC-AA0E-DF46-B22E-4C7C3FF1232A}" type="presParOf" srcId="{EB79F49D-2E59-694D-9973-FA411D7116EC}" destId="{1E6329C6-D95B-C248-AD0E-E1264D488E11}" srcOrd="11" destOrd="0" presId="urn:microsoft.com/office/officeart/2005/8/layout/lProcess3"/>
    <dgm:cxn modelId="{F216B0E4-581E-8744-AADF-7E8A2CC92994}" type="presParOf" srcId="{EB79F49D-2E59-694D-9973-FA411D7116EC}" destId="{9573CF52-5377-9248-A49C-E3F5696CFCE6}" srcOrd="12" destOrd="0" presId="urn:microsoft.com/office/officeart/2005/8/layout/lProcess3"/>
    <dgm:cxn modelId="{C5C574B5-117C-3644-A6E5-B017C6BD2F7A}" type="presParOf" srcId="{FBE160F1-4647-D446-896F-4AEE2932F316}" destId="{DE05862B-4D09-D644-9156-2FAEC00219D7}" srcOrd="5" destOrd="0" presId="urn:microsoft.com/office/officeart/2005/8/layout/lProcess3"/>
    <dgm:cxn modelId="{65F107FB-86AE-5D4C-B585-C1FABC2BF1F4}" type="presParOf" srcId="{FBE160F1-4647-D446-896F-4AEE2932F316}" destId="{1CD5A15F-53CA-CB4C-8457-CEECA36F2A28}" srcOrd="6" destOrd="0" presId="urn:microsoft.com/office/officeart/2005/8/layout/lProcess3"/>
    <dgm:cxn modelId="{E4AD02AD-980F-3E47-94FE-99E7F41007BE}" type="presParOf" srcId="{1CD5A15F-53CA-CB4C-8457-CEECA36F2A28}" destId="{989C43C1-C4C9-C549-BE33-C51130912D48}" srcOrd="0" destOrd="0" presId="urn:microsoft.com/office/officeart/2005/8/layout/lProcess3"/>
    <dgm:cxn modelId="{D641BCA4-528C-3645-8B0F-B9AAB5520D6C}" type="presParOf" srcId="{1CD5A15F-53CA-CB4C-8457-CEECA36F2A28}" destId="{F0C319F6-2558-2747-86CF-D9A394B782C5}" srcOrd="1" destOrd="0" presId="urn:microsoft.com/office/officeart/2005/8/layout/lProcess3"/>
    <dgm:cxn modelId="{0E2E0460-A5F8-BF4A-A5DC-5A9CDD90FC29}" type="presParOf" srcId="{1CD5A15F-53CA-CB4C-8457-CEECA36F2A28}" destId="{C66EED02-7E76-E94A-97CC-219D76F119A6}" srcOrd="2" destOrd="0" presId="urn:microsoft.com/office/officeart/2005/8/layout/lProcess3"/>
    <dgm:cxn modelId="{F39704B4-7E94-1148-BCE3-EAB0185C719E}" type="presParOf" srcId="{1CD5A15F-53CA-CB4C-8457-CEECA36F2A28}" destId="{8C833329-E882-4946-8D84-6A994822C75E}" srcOrd="3" destOrd="0" presId="urn:microsoft.com/office/officeart/2005/8/layout/lProcess3"/>
    <dgm:cxn modelId="{AABEA6AB-9A8D-6546-9C77-AECC72352B13}" type="presParOf" srcId="{1CD5A15F-53CA-CB4C-8457-CEECA36F2A28}" destId="{2B5347B0-5644-B54F-B0BF-43ED4134FE0F}" srcOrd="4" destOrd="0" presId="urn:microsoft.com/office/officeart/2005/8/layout/lProcess3"/>
    <dgm:cxn modelId="{19E6C7D9-13D3-DD4C-ABE1-6B2BEA351A1B}" type="presParOf" srcId="{1CD5A15F-53CA-CB4C-8457-CEECA36F2A28}" destId="{189E1E96-6EB0-B742-98E8-7F86E417AB35}" srcOrd="5" destOrd="0" presId="urn:microsoft.com/office/officeart/2005/8/layout/lProcess3"/>
    <dgm:cxn modelId="{007293CA-27AC-A149-8171-62D88956E1CE}" type="presParOf" srcId="{1CD5A15F-53CA-CB4C-8457-CEECA36F2A28}" destId="{83D03AA0-E4EB-854A-BBF7-E37E8DA955DC}" srcOrd="6" destOrd="0" presId="urn:microsoft.com/office/officeart/2005/8/layout/lProcess3"/>
    <dgm:cxn modelId="{E22E34FC-31E6-874E-93AB-4D73E5060F78}" type="presParOf" srcId="{1CD5A15F-53CA-CB4C-8457-CEECA36F2A28}" destId="{ABFDB415-476B-184B-9C5D-B0E0FBD49B9E}" srcOrd="7" destOrd="0" presId="urn:microsoft.com/office/officeart/2005/8/layout/lProcess3"/>
    <dgm:cxn modelId="{2FEE8E0F-B21D-914D-8137-7CD1A5ED729C}" type="presParOf" srcId="{1CD5A15F-53CA-CB4C-8457-CEECA36F2A28}" destId="{F15C6DBC-FE00-3A4A-817E-45B4C0DE9B7B}" srcOrd="8" destOrd="0" presId="urn:microsoft.com/office/officeart/2005/8/layout/lProcess3"/>
    <dgm:cxn modelId="{4156B3A7-4A27-5340-AED5-D66D5A397B49}" type="presParOf" srcId="{1CD5A15F-53CA-CB4C-8457-CEECA36F2A28}" destId="{E8DA1AD9-E320-DC47-9C44-2CB93D160B1B}" srcOrd="9" destOrd="0" presId="urn:microsoft.com/office/officeart/2005/8/layout/lProcess3"/>
    <dgm:cxn modelId="{DD5D3BE6-39FE-8440-B9CA-B226F947D93B}" type="presParOf" srcId="{1CD5A15F-53CA-CB4C-8457-CEECA36F2A28}" destId="{6BE6FFF6-908E-D243-A59D-9D36F04754DA}" srcOrd="10" destOrd="0" presId="urn:microsoft.com/office/officeart/2005/8/layout/lProcess3"/>
    <dgm:cxn modelId="{E8E21861-6EC5-3349-9451-26E7A20949C3}" type="presParOf" srcId="{FBE160F1-4647-D446-896F-4AEE2932F316}" destId="{C7C5BEC0-4B16-184C-BCA1-9F7EA21E6502}" srcOrd="7" destOrd="0" presId="urn:microsoft.com/office/officeart/2005/8/layout/lProcess3"/>
    <dgm:cxn modelId="{C1D3F1A7-98A8-C848-A76C-8E68200A0A17}" type="presParOf" srcId="{FBE160F1-4647-D446-896F-4AEE2932F316}" destId="{5EB54CD0-3C76-3A42-8A42-4A7785841B94}" srcOrd="8" destOrd="0" presId="urn:microsoft.com/office/officeart/2005/8/layout/lProcess3"/>
    <dgm:cxn modelId="{9A59EAA7-0D24-624D-A145-B91CFD4AC562}" type="presParOf" srcId="{5EB54CD0-3C76-3A42-8A42-4A7785841B94}" destId="{0543279F-67EF-4B41-99A0-56162A4CE24A}" srcOrd="0" destOrd="0" presId="urn:microsoft.com/office/officeart/2005/8/layout/lProcess3"/>
    <dgm:cxn modelId="{00A99528-7FDC-4449-9746-82B344420271}" type="presParOf" srcId="{5EB54CD0-3C76-3A42-8A42-4A7785841B94}" destId="{4E23D1C6-5341-6B45-8593-BCCCDD3DFB71}" srcOrd="1" destOrd="0" presId="urn:microsoft.com/office/officeart/2005/8/layout/lProcess3"/>
    <dgm:cxn modelId="{B77DBE59-90C3-824A-A4D8-3EFCCE2A79C0}" type="presParOf" srcId="{5EB54CD0-3C76-3A42-8A42-4A7785841B94}" destId="{11ED341C-D6C2-8F43-8E03-01A8E2E2D9D8}" srcOrd="2" destOrd="0" presId="urn:microsoft.com/office/officeart/2005/8/layout/lProcess3"/>
    <dgm:cxn modelId="{FD558AAA-365C-CA45-9A41-989A4A9F0230}" type="presParOf" srcId="{5EB54CD0-3C76-3A42-8A42-4A7785841B94}" destId="{C10F4906-A373-E24A-A5AB-B8A4315CD610}" srcOrd="3" destOrd="0" presId="urn:microsoft.com/office/officeart/2005/8/layout/lProcess3"/>
    <dgm:cxn modelId="{C455F75D-9E0C-8540-B611-69A0EE4563AD}" type="presParOf" srcId="{5EB54CD0-3C76-3A42-8A42-4A7785841B94}" destId="{DEDE2550-8BDA-1344-B2B4-A1B281324092}" srcOrd="4" destOrd="0" presId="urn:microsoft.com/office/officeart/2005/8/layout/lProcess3"/>
    <dgm:cxn modelId="{7BBD1C28-938D-AF40-BEFC-1477A957A000}" type="presParOf" srcId="{5EB54CD0-3C76-3A42-8A42-4A7785841B94}" destId="{56FAEC97-B103-904F-93C5-9CAFCADE565E}" srcOrd="5" destOrd="0" presId="urn:microsoft.com/office/officeart/2005/8/layout/lProcess3"/>
    <dgm:cxn modelId="{5618F9FE-4D1D-1F47-9065-315462F03CD7}" type="presParOf" srcId="{5EB54CD0-3C76-3A42-8A42-4A7785841B94}" destId="{D22C3D78-998D-414C-AEBF-88AFE8BDB30C}" srcOrd="6" destOrd="0" presId="urn:microsoft.com/office/officeart/2005/8/layout/lProcess3"/>
    <dgm:cxn modelId="{96F4D851-8013-7440-92C2-7D50A5B4695B}" type="presParOf" srcId="{5EB54CD0-3C76-3A42-8A42-4A7785841B94}" destId="{61A68031-0452-734D-9F6B-CF35B70EEBC7}" srcOrd="7" destOrd="0" presId="urn:microsoft.com/office/officeart/2005/8/layout/lProcess3"/>
    <dgm:cxn modelId="{FA6DA489-2FA9-A24C-8AAA-B8C11D2AE066}" type="presParOf" srcId="{5EB54CD0-3C76-3A42-8A42-4A7785841B94}" destId="{E0E52AA4-1D91-0144-837E-AF8E6A20FC45}" srcOrd="8" destOrd="0" presId="urn:microsoft.com/office/officeart/2005/8/layout/lProcess3"/>
    <dgm:cxn modelId="{20285506-443F-284A-A0F1-CA8A5EB8A857}" type="presParOf" srcId="{5EB54CD0-3C76-3A42-8A42-4A7785841B94}" destId="{3345472E-790D-5548-9FC9-D678C54A9B4B}" srcOrd="9" destOrd="0" presId="urn:microsoft.com/office/officeart/2005/8/layout/lProcess3"/>
    <dgm:cxn modelId="{6DB292EC-B2E5-614C-9E2A-906E2BEFAF80}" type="presParOf" srcId="{5EB54CD0-3C76-3A42-8A42-4A7785841B94}" destId="{FF6DA5F4-BED0-9A4D-9B0B-6551C9C1D33E}" srcOrd="10" destOrd="0" presId="urn:microsoft.com/office/officeart/2005/8/layout/lProcess3"/>
    <dgm:cxn modelId="{136D2CBA-F1C6-8B46-9408-3D1F63655FDB}" type="presParOf" srcId="{5EB54CD0-3C76-3A42-8A42-4A7785841B94}" destId="{EE2A29A0-42C9-234D-861F-D6763844EB03}" srcOrd="11" destOrd="0" presId="urn:microsoft.com/office/officeart/2005/8/layout/lProcess3"/>
    <dgm:cxn modelId="{251D7AE4-04A9-A84F-A0B9-C5A75C439093}" type="presParOf" srcId="{5EB54CD0-3C76-3A42-8A42-4A7785841B94}" destId="{5C7C2AE4-8DC4-384D-9FB1-36A9A741C3C6}"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A80476-8F90-444A-BF37-D5C2819BBF11}"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D5208CC8-CCF3-1743-8F6D-C58C342FA301}">
      <dgm:prSet phldrT="[Text]"/>
      <dgm:spPr/>
      <dgm:t>
        <a:bodyPr/>
        <a:lstStyle/>
        <a:p>
          <a:r>
            <a:rPr lang="en-US" u="sng" baseline="0" dirty="0">
              <a:solidFill>
                <a:schemeClr val="bg1"/>
              </a:solidFill>
              <a:latin typeface="+mn-lt"/>
              <a:ea typeface="+mn-ea"/>
              <a:cs typeface="+mn-cs"/>
            </a:rPr>
            <a:t>Learn to Play D&amp;D</a:t>
          </a:r>
          <a:endParaRPr lang="en-US" dirty="0"/>
        </a:p>
      </dgm:t>
    </dgm:pt>
    <dgm:pt modelId="{51FDCF52-07BC-1347-8DFA-D4DD4578FFE3}" type="parTrans" cxnId="{B67BE859-D170-EE41-B3DF-2762660C9467}">
      <dgm:prSet/>
      <dgm:spPr/>
      <dgm:t>
        <a:bodyPr/>
        <a:lstStyle/>
        <a:p>
          <a:endParaRPr lang="en-US"/>
        </a:p>
      </dgm:t>
    </dgm:pt>
    <dgm:pt modelId="{E2D768BB-32AD-684D-89A3-ECDEFACE576C}" type="sibTrans" cxnId="{B67BE859-D170-EE41-B3DF-2762660C9467}">
      <dgm:prSet/>
      <dgm:spPr/>
      <dgm:t>
        <a:bodyPr/>
        <a:lstStyle/>
        <a:p>
          <a:endParaRPr lang="en-US"/>
        </a:p>
      </dgm:t>
    </dgm:pt>
    <dgm:pt modelId="{C6F49952-2BEB-DF4A-9BCF-1838A9B66809}">
      <dgm:prSet/>
      <dgm:spPr/>
      <dgm:t>
        <a:bodyPr/>
        <a:lstStyle/>
        <a:p>
          <a:pPr algn="ctr">
            <a:buNone/>
          </a:pPr>
          <a:r>
            <a:rPr lang="en-US" dirty="0">
              <a:solidFill>
                <a:schemeClr val="bg1"/>
              </a:solidFill>
              <a:latin typeface="+mn-lt"/>
              <a:ea typeface="+mn-ea"/>
              <a:cs typeface="+mn-cs"/>
            </a:rPr>
            <a:t>Friday</a:t>
          </a:r>
        </a:p>
      </dgm:t>
    </dgm:pt>
    <dgm:pt modelId="{D9797401-B0BE-5047-B6FF-56ECDE15F8F9}" type="parTrans" cxnId="{63A87269-788E-624D-9E4A-626E321FEB8A}">
      <dgm:prSet/>
      <dgm:spPr/>
      <dgm:t>
        <a:bodyPr/>
        <a:lstStyle/>
        <a:p>
          <a:endParaRPr lang="en-US"/>
        </a:p>
      </dgm:t>
    </dgm:pt>
    <dgm:pt modelId="{3D410DFB-E746-5043-A09A-A402AF0D62AC}" type="sibTrans" cxnId="{63A87269-788E-624D-9E4A-626E321FEB8A}">
      <dgm:prSet/>
      <dgm:spPr/>
      <dgm:t>
        <a:bodyPr/>
        <a:lstStyle/>
        <a:p>
          <a:endParaRPr lang="en-US"/>
        </a:p>
      </dgm:t>
    </dgm:pt>
    <dgm:pt modelId="{8C48F4BC-2CE5-4841-835D-00634ADDA491}">
      <dgm:prSet/>
      <dgm:spPr/>
      <dgm:t>
        <a:bodyPr/>
        <a:lstStyle/>
        <a:p>
          <a:r>
            <a:rPr lang="en-US" u="sng" dirty="0">
              <a:solidFill>
                <a:schemeClr val="bg1"/>
              </a:solidFill>
              <a:latin typeface="+mn-lt"/>
              <a:ea typeface="+mn-ea"/>
              <a:cs typeface="+mn-cs"/>
            </a:rPr>
            <a:t>Learn to be a Dungeon Master</a:t>
          </a:r>
        </a:p>
      </dgm:t>
    </dgm:pt>
    <dgm:pt modelId="{EFFC841E-2BBE-1F43-8F4E-208B77B1B74F}" type="parTrans" cxnId="{53AA0472-33D2-EF46-912D-6E8B5426FAEF}">
      <dgm:prSet/>
      <dgm:spPr/>
      <dgm:t>
        <a:bodyPr/>
        <a:lstStyle/>
        <a:p>
          <a:endParaRPr lang="en-US"/>
        </a:p>
      </dgm:t>
    </dgm:pt>
    <dgm:pt modelId="{99234809-82E8-564E-A870-29D3D79C8ACE}" type="sibTrans" cxnId="{53AA0472-33D2-EF46-912D-6E8B5426FAEF}">
      <dgm:prSet/>
      <dgm:spPr/>
      <dgm:t>
        <a:bodyPr/>
        <a:lstStyle/>
        <a:p>
          <a:endParaRPr lang="en-US"/>
        </a:p>
      </dgm:t>
    </dgm:pt>
    <dgm:pt modelId="{7A05B9F8-F7C3-8945-A0FB-1C7C24ED82C0}">
      <dgm:prSet/>
      <dgm:spPr/>
      <dgm:t>
        <a:bodyPr/>
        <a:lstStyle/>
        <a:p>
          <a:pPr algn="ctr">
            <a:buNone/>
          </a:pPr>
          <a:r>
            <a:rPr lang="en-US" dirty="0">
              <a:solidFill>
                <a:schemeClr val="bg1"/>
              </a:solidFill>
              <a:latin typeface="+mn-lt"/>
              <a:ea typeface="+mn-ea"/>
              <a:cs typeface="+mn-cs"/>
            </a:rPr>
            <a:t>Saturday</a:t>
          </a:r>
        </a:p>
      </dgm:t>
    </dgm:pt>
    <dgm:pt modelId="{7C6B8AC8-834B-634D-9E25-56E08ED429C2}" type="parTrans" cxnId="{D17AC95F-8BA7-4D45-B6B3-1E1799CA7C81}">
      <dgm:prSet/>
      <dgm:spPr/>
      <dgm:t>
        <a:bodyPr/>
        <a:lstStyle/>
        <a:p>
          <a:endParaRPr lang="en-US"/>
        </a:p>
      </dgm:t>
    </dgm:pt>
    <dgm:pt modelId="{659AA64B-83E8-1D4D-8E78-B341E8390324}" type="sibTrans" cxnId="{D17AC95F-8BA7-4D45-B6B3-1E1799CA7C81}">
      <dgm:prSet/>
      <dgm:spPr/>
      <dgm:t>
        <a:bodyPr/>
        <a:lstStyle/>
        <a:p>
          <a:endParaRPr lang="en-US"/>
        </a:p>
      </dgm:t>
    </dgm:pt>
    <dgm:pt modelId="{A6BBF40C-773B-E147-B519-3C72C4425841}">
      <dgm:prSet/>
      <dgm:spPr/>
      <dgm:t>
        <a:bodyPr/>
        <a:lstStyle/>
        <a:p>
          <a:r>
            <a:rPr lang="en-US" u="sng" dirty="0">
              <a:solidFill>
                <a:schemeClr val="bg1"/>
              </a:solidFill>
              <a:latin typeface="+mn-lt"/>
              <a:ea typeface="+mn-ea"/>
              <a:cs typeface="+mn-cs"/>
            </a:rPr>
            <a:t>Worldbuilding for D&amp;D</a:t>
          </a:r>
        </a:p>
      </dgm:t>
    </dgm:pt>
    <dgm:pt modelId="{C082A9E1-B0AF-2D46-8BA5-E9280AAE5372}" type="parTrans" cxnId="{D88F16D5-7F62-DF4C-A0F0-F3F9DB0E1F3D}">
      <dgm:prSet/>
      <dgm:spPr/>
      <dgm:t>
        <a:bodyPr/>
        <a:lstStyle/>
        <a:p>
          <a:endParaRPr lang="en-US"/>
        </a:p>
      </dgm:t>
    </dgm:pt>
    <dgm:pt modelId="{8A1291E5-2BEB-2143-997A-BA131AB3893B}" type="sibTrans" cxnId="{D88F16D5-7F62-DF4C-A0F0-F3F9DB0E1F3D}">
      <dgm:prSet/>
      <dgm:spPr/>
      <dgm:t>
        <a:bodyPr/>
        <a:lstStyle/>
        <a:p>
          <a:endParaRPr lang="en-US"/>
        </a:p>
      </dgm:t>
    </dgm:pt>
    <dgm:pt modelId="{FD34DCB7-0435-2444-8A46-AB742ED8855F}">
      <dgm:prSet/>
      <dgm:spPr/>
      <dgm:t>
        <a:bodyPr/>
        <a:lstStyle/>
        <a:p>
          <a:pPr algn="ctr">
            <a:buNone/>
          </a:pPr>
          <a:r>
            <a:rPr lang="en-US" dirty="0">
              <a:solidFill>
                <a:schemeClr val="bg1"/>
              </a:solidFill>
              <a:latin typeface="+mn-lt"/>
              <a:ea typeface="+mn-ea"/>
              <a:cs typeface="+mn-cs"/>
            </a:rPr>
            <a:t>Saturday</a:t>
          </a:r>
        </a:p>
      </dgm:t>
    </dgm:pt>
    <dgm:pt modelId="{B9FE902A-4E3B-A241-85EB-245329D22F55}" type="parTrans" cxnId="{16536291-58E4-914A-A954-990A2B1EE61D}">
      <dgm:prSet/>
      <dgm:spPr/>
      <dgm:t>
        <a:bodyPr/>
        <a:lstStyle/>
        <a:p>
          <a:endParaRPr lang="en-US"/>
        </a:p>
      </dgm:t>
    </dgm:pt>
    <dgm:pt modelId="{03909780-C666-C148-9393-C887B5CE0D96}" type="sibTrans" cxnId="{16536291-58E4-914A-A954-990A2B1EE61D}">
      <dgm:prSet/>
      <dgm:spPr/>
      <dgm:t>
        <a:bodyPr/>
        <a:lstStyle/>
        <a:p>
          <a:endParaRPr lang="en-US"/>
        </a:p>
      </dgm:t>
    </dgm:pt>
    <dgm:pt modelId="{CF78E65D-A2A2-534D-8737-D3E497831BF9}">
      <dgm:prSet/>
      <dgm:spPr/>
      <dgm:t>
        <a:bodyPr/>
        <a:lstStyle/>
        <a:p>
          <a:r>
            <a:rPr lang="en-US" u="sng" dirty="0">
              <a:solidFill>
                <a:schemeClr val="bg1"/>
              </a:solidFill>
              <a:latin typeface="+mn-lt"/>
              <a:ea typeface="+mn-ea"/>
              <a:cs typeface="+mn-cs"/>
            </a:rPr>
            <a:t>Running the Game and Campaign</a:t>
          </a:r>
        </a:p>
      </dgm:t>
    </dgm:pt>
    <dgm:pt modelId="{C10AA151-7BD6-E14D-A332-A56DE70092EA}" type="parTrans" cxnId="{B8FA96F3-569F-9D42-8148-92F4C3FBC665}">
      <dgm:prSet/>
      <dgm:spPr/>
      <dgm:t>
        <a:bodyPr/>
        <a:lstStyle/>
        <a:p>
          <a:endParaRPr lang="en-US"/>
        </a:p>
      </dgm:t>
    </dgm:pt>
    <dgm:pt modelId="{BD1AF18B-D3A4-7E49-AFCD-B29A47AAB276}" type="sibTrans" cxnId="{B8FA96F3-569F-9D42-8148-92F4C3FBC665}">
      <dgm:prSet/>
      <dgm:spPr/>
      <dgm:t>
        <a:bodyPr/>
        <a:lstStyle/>
        <a:p>
          <a:endParaRPr lang="en-US"/>
        </a:p>
      </dgm:t>
    </dgm:pt>
    <dgm:pt modelId="{367C2468-DEDF-E342-A41E-4E9AC025AB21}">
      <dgm:prSet/>
      <dgm:spPr/>
      <dgm:t>
        <a:bodyPr/>
        <a:lstStyle/>
        <a:p>
          <a:pPr algn="ctr">
            <a:buNone/>
          </a:pPr>
          <a:r>
            <a:rPr lang="en-US" dirty="0">
              <a:solidFill>
                <a:schemeClr val="bg1"/>
              </a:solidFill>
              <a:latin typeface="+mn-lt"/>
              <a:ea typeface="+mn-ea"/>
              <a:cs typeface="+mn-cs"/>
            </a:rPr>
            <a:t>Sunday</a:t>
          </a:r>
        </a:p>
      </dgm:t>
    </dgm:pt>
    <dgm:pt modelId="{30B1D467-7255-1D4C-BEA8-E6DC82B15C23}" type="parTrans" cxnId="{848BDA50-6CEF-4745-8ED7-B31B6CFEED71}">
      <dgm:prSet/>
      <dgm:spPr/>
      <dgm:t>
        <a:bodyPr/>
        <a:lstStyle/>
        <a:p>
          <a:endParaRPr lang="en-US"/>
        </a:p>
      </dgm:t>
    </dgm:pt>
    <dgm:pt modelId="{6E4B3B82-F7CC-6A4F-937D-506461C69918}" type="sibTrans" cxnId="{848BDA50-6CEF-4745-8ED7-B31B6CFEED71}">
      <dgm:prSet/>
      <dgm:spPr/>
      <dgm:t>
        <a:bodyPr/>
        <a:lstStyle/>
        <a:p>
          <a:endParaRPr lang="en-US"/>
        </a:p>
      </dgm:t>
    </dgm:pt>
    <dgm:pt modelId="{F730BEC6-0A35-CF4E-AA01-84ABC1E1B8DC}">
      <dgm:prSet/>
      <dgm:spPr/>
      <dgm:t>
        <a:bodyPr/>
        <a:lstStyle/>
        <a:p>
          <a:r>
            <a:rPr lang="en-US" u="sng" dirty="0">
              <a:solidFill>
                <a:schemeClr val="bg1"/>
              </a:solidFill>
              <a:latin typeface="+mn-lt"/>
              <a:ea typeface="+mn-ea"/>
              <a:cs typeface="+mn-cs"/>
            </a:rPr>
            <a:t>Using Online Tools to Play D&amp;D</a:t>
          </a:r>
        </a:p>
      </dgm:t>
    </dgm:pt>
    <dgm:pt modelId="{B7D60BB5-63A5-F047-9A73-2CC657FF9974}" type="parTrans" cxnId="{953CB84D-855E-6C42-9EEE-5FD98A5F7B6F}">
      <dgm:prSet/>
      <dgm:spPr/>
      <dgm:t>
        <a:bodyPr/>
        <a:lstStyle/>
        <a:p>
          <a:endParaRPr lang="en-US"/>
        </a:p>
      </dgm:t>
    </dgm:pt>
    <dgm:pt modelId="{D7016092-2457-EE45-933C-1D1DFD479EB2}" type="sibTrans" cxnId="{953CB84D-855E-6C42-9EEE-5FD98A5F7B6F}">
      <dgm:prSet/>
      <dgm:spPr/>
      <dgm:t>
        <a:bodyPr/>
        <a:lstStyle/>
        <a:p>
          <a:endParaRPr lang="en-US"/>
        </a:p>
      </dgm:t>
    </dgm:pt>
    <dgm:pt modelId="{24857067-8A0E-5A45-B79F-08E1335ADE97}">
      <dgm:prSet/>
      <dgm:spPr/>
      <dgm:t>
        <a:bodyPr/>
        <a:lstStyle/>
        <a:p>
          <a:pPr algn="ctr">
            <a:buNone/>
          </a:pPr>
          <a:r>
            <a:rPr lang="en-US" dirty="0">
              <a:solidFill>
                <a:schemeClr val="bg1"/>
              </a:solidFill>
              <a:latin typeface="+mn-lt"/>
              <a:ea typeface="+mn-ea"/>
              <a:cs typeface="+mn-cs"/>
            </a:rPr>
            <a:t>Sunday</a:t>
          </a:r>
        </a:p>
      </dgm:t>
    </dgm:pt>
    <dgm:pt modelId="{D4C5DDB6-D450-7840-8CC3-463DA8CB1930}" type="parTrans" cxnId="{C34A7811-BE35-4647-9837-5AC8F920A07A}">
      <dgm:prSet/>
      <dgm:spPr/>
      <dgm:t>
        <a:bodyPr/>
        <a:lstStyle/>
        <a:p>
          <a:endParaRPr lang="en-US"/>
        </a:p>
      </dgm:t>
    </dgm:pt>
    <dgm:pt modelId="{162E213A-7571-1448-94B6-DA52AC56079A}" type="sibTrans" cxnId="{C34A7811-BE35-4647-9837-5AC8F920A07A}">
      <dgm:prSet/>
      <dgm:spPr/>
      <dgm:t>
        <a:bodyPr/>
        <a:lstStyle/>
        <a:p>
          <a:endParaRPr lang="en-US"/>
        </a:p>
      </dgm:t>
    </dgm:pt>
    <dgm:pt modelId="{C00699DF-02BE-7847-AED5-C16AD5E92E0F}">
      <dgm:prSet/>
      <dgm:spPr/>
      <dgm:t>
        <a:bodyPr/>
        <a:lstStyle/>
        <a:p>
          <a:pPr algn="ctr">
            <a:buNone/>
          </a:pPr>
          <a:r>
            <a:rPr lang="en-US" dirty="0">
              <a:solidFill>
                <a:schemeClr val="bg1"/>
              </a:solidFill>
              <a:latin typeface="+mn-lt"/>
              <a:ea typeface="+mn-ea"/>
              <a:cs typeface="+mn-cs"/>
            </a:rPr>
            <a:t>7:30pm</a:t>
          </a:r>
        </a:p>
      </dgm:t>
    </dgm:pt>
    <dgm:pt modelId="{DB0C6D0A-A708-5B4E-9938-A17FA0B7BDAF}" type="parTrans" cxnId="{A85C8BA1-4179-B948-A8BF-584131FC07C8}">
      <dgm:prSet/>
      <dgm:spPr/>
      <dgm:t>
        <a:bodyPr/>
        <a:lstStyle/>
        <a:p>
          <a:endParaRPr lang="en-US"/>
        </a:p>
      </dgm:t>
    </dgm:pt>
    <dgm:pt modelId="{77D52925-E130-814D-998C-AAA2532CBFF6}" type="sibTrans" cxnId="{A85C8BA1-4179-B948-A8BF-584131FC07C8}">
      <dgm:prSet/>
      <dgm:spPr/>
      <dgm:t>
        <a:bodyPr/>
        <a:lstStyle/>
        <a:p>
          <a:endParaRPr lang="en-US"/>
        </a:p>
      </dgm:t>
    </dgm:pt>
    <dgm:pt modelId="{5599C4D8-1A9B-984C-A0B4-14555819D007}">
      <dgm:prSet/>
      <dgm:spPr/>
      <dgm:t>
        <a:bodyPr/>
        <a:lstStyle/>
        <a:p>
          <a:pPr algn="ctr">
            <a:buNone/>
          </a:pPr>
          <a:r>
            <a:rPr lang="en-US" dirty="0">
              <a:solidFill>
                <a:schemeClr val="bg1"/>
              </a:solidFill>
              <a:latin typeface="+mn-lt"/>
              <a:ea typeface="+mn-ea"/>
              <a:cs typeface="+mn-cs"/>
            </a:rPr>
            <a:t>11:30 am</a:t>
          </a:r>
        </a:p>
      </dgm:t>
    </dgm:pt>
    <dgm:pt modelId="{4E122EC4-4D5F-204F-A31F-11FC1C2089B8}" type="parTrans" cxnId="{A5865091-E0D4-AA47-AC65-C031D4A6E65B}">
      <dgm:prSet/>
      <dgm:spPr/>
      <dgm:t>
        <a:bodyPr/>
        <a:lstStyle/>
        <a:p>
          <a:endParaRPr lang="en-US"/>
        </a:p>
      </dgm:t>
    </dgm:pt>
    <dgm:pt modelId="{4453D358-FF6C-414E-BD6A-5A547D873220}" type="sibTrans" cxnId="{A5865091-E0D4-AA47-AC65-C031D4A6E65B}">
      <dgm:prSet/>
      <dgm:spPr/>
      <dgm:t>
        <a:bodyPr/>
        <a:lstStyle/>
        <a:p>
          <a:endParaRPr lang="en-US"/>
        </a:p>
      </dgm:t>
    </dgm:pt>
    <dgm:pt modelId="{D630F645-D739-DC4C-A737-A946BA850C23}">
      <dgm:prSet/>
      <dgm:spPr/>
      <dgm:t>
        <a:bodyPr/>
        <a:lstStyle/>
        <a:p>
          <a:pPr algn="ctr">
            <a:buNone/>
          </a:pPr>
          <a:r>
            <a:rPr lang="en-US" dirty="0">
              <a:solidFill>
                <a:schemeClr val="bg1"/>
              </a:solidFill>
              <a:latin typeface="+mn-lt"/>
              <a:ea typeface="+mn-ea"/>
              <a:cs typeface="+mn-cs"/>
            </a:rPr>
            <a:t>1:30 pm</a:t>
          </a:r>
        </a:p>
      </dgm:t>
    </dgm:pt>
    <dgm:pt modelId="{26BD279A-88CC-B74B-B409-A5A2BFE6F5C8}" type="parTrans" cxnId="{0FC8A073-835C-6D4E-BC46-FBCCEC546149}">
      <dgm:prSet/>
      <dgm:spPr/>
      <dgm:t>
        <a:bodyPr/>
        <a:lstStyle/>
        <a:p>
          <a:endParaRPr lang="en-US"/>
        </a:p>
      </dgm:t>
    </dgm:pt>
    <dgm:pt modelId="{5A9DC2D7-B2BA-E94C-A0FE-AA4C1DEFA46D}" type="sibTrans" cxnId="{0FC8A073-835C-6D4E-BC46-FBCCEC546149}">
      <dgm:prSet/>
      <dgm:spPr/>
      <dgm:t>
        <a:bodyPr/>
        <a:lstStyle/>
        <a:p>
          <a:endParaRPr lang="en-US"/>
        </a:p>
      </dgm:t>
    </dgm:pt>
    <dgm:pt modelId="{60AC46D7-E05B-C044-BDA8-BAB78F2FF951}">
      <dgm:prSet/>
      <dgm:spPr/>
      <dgm:t>
        <a:bodyPr/>
        <a:lstStyle/>
        <a:p>
          <a:pPr algn="ctr">
            <a:buNone/>
          </a:pPr>
          <a:r>
            <a:rPr lang="en-US" dirty="0">
              <a:solidFill>
                <a:schemeClr val="bg1"/>
              </a:solidFill>
              <a:latin typeface="+mn-lt"/>
              <a:ea typeface="+mn-ea"/>
              <a:cs typeface="+mn-cs"/>
            </a:rPr>
            <a:t>12:30 pm</a:t>
          </a:r>
        </a:p>
      </dgm:t>
    </dgm:pt>
    <dgm:pt modelId="{32A4B3C9-FCFA-B947-88B2-215F6F32B5A1}" type="parTrans" cxnId="{694BC794-DB4F-D248-9ACA-07F4E2FDDDEB}">
      <dgm:prSet/>
      <dgm:spPr/>
      <dgm:t>
        <a:bodyPr/>
        <a:lstStyle/>
        <a:p>
          <a:endParaRPr lang="en-US"/>
        </a:p>
      </dgm:t>
    </dgm:pt>
    <dgm:pt modelId="{537C4F4D-A116-4843-A615-5A7CAFC1B0AC}" type="sibTrans" cxnId="{694BC794-DB4F-D248-9ACA-07F4E2FDDDEB}">
      <dgm:prSet/>
      <dgm:spPr/>
      <dgm:t>
        <a:bodyPr/>
        <a:lstStyle/>
        <a:p>
          <a:endParaRPr lang="en-US"/>
        </a:p>
      </dgm:t>
    </dgm:pt>
    <dgm:pt modelId="{2A906F23-3572-5843-AFA0-E0FAAE3CAF7E}">
      <dgm:prSet/>
      <dgm:spPr/>
      <dgm:t>
        <a:bodyPr/>
        <a:lstStyle/>
        <a:p>
          <a:pPr algn="ctr">
            <a:buNone/>
          </a:pPr>
          <a:r>
            <a:rPr lang="en-US" dirty="0">
              <a:solidFill>
                <a:schemeClr val="bg1"/>
              </a:solidFill>
              <a:latin typeface="+mn-lt"/>
              <a:ea typeface="+mn-ea"/>
              <a:cs typeface="+mn-cs"/>
            </a:rPr>
            <a:t>2:30 pm</a:t>
          </a:r>
        </a:p>
      </dgm:t>
    </dgm:pt>
    <dgm:pt modelId="{572DFE35-1D8B-C142-8631-56568A86283B}" type="parTrans" cxnId="{68CD35DB-6F62-DB47-B634-9C8DD76F09B5}">
      <dgm:prSet/>
      <dgm:spPr/>
      <dgm:t>
        <a:bodyPr/>
        <a:lstStyle/>
        <a:p>
          <a:endParaRPr lang="en-US"/>
        </a:p>
      </dgm:t>
    </dgm:pt>
    <dgm:pt modelId="{B8029D32-F224-9D40-9DB4-4A5EE172A90B}" type="sibTrans" cxnId="{68CD35DB-6F62-DB47-B634-9C8DD76F09B5}">
      <dgm:prSet/>
      <dgm:spPr/>
      <dgm:t>
        <a:bodyPr/>
        <a:lstStyle/>
        <a:p>
          <a:endParaRPr lang="en-US"/>
        </a:p>
      </dgm:t>
    </dgm:pt>
    <dgm:pt modelId="{FC485D0D-D92D-B948-843A-686CC4E40FB3}" type="pres">
      <dgm:prSet presAssocID="{D8A80476-8F90-444A-BF37-D5C2819BBF11}" presName="Name0" presStyleCnt="0">
        <dgm:presLayoutVars>
          <dgm:dir/>
          <dgm:animLvl val="lvl"/>
          <dgm:resizeHandles val="exact"/>
        </dgm:presLayoutVars>
      </dgm:prSet>
      <dgm:spPr/>
    </dgm:pt>
    <dgm:pt modelId="{744FD10B-29ED-A440-96AC-E92F019BDD21}" type="pres">
      <dgm:prSet presAssocID="{D5208CC8-CCF3-1743-8F6D-C58C342FA301}" presName="composite" presStyleCnt="0"/>
      <dgm:spPr/>
    </dgm:pt>
    <dgm:pt modelId="{59B1004C-5B17-0A4A-A179-B32CF622E556}" type="pres">
      <dgm:prSet presAssocID="{D5208CC8-CCF3-1743-8F6D-C58C342FA301}" presName="parTx" presStyleLbl="alignNode1" presStyleIdx="0" presStyleCnt="5">
        <dgm:presLayoutVars>
          <dgm:chMax val="0"/>
          <dgm:chPref val="0"/>
          <dgm:bulletEnabled val="1"/>
        </dgm:presLayoutVars>
      </dgm:prSet>
      <dgm:spPr/>
    </dgm:pt>
    <dgm:pt modelId="{55BDB36F-0673-FC49-8845-C2B120A35F2F}" type="pres">
      <dgm:prSet presAssocID="{D5208CC8-CCF3-1743-8F6D-C58C342FA301}" presName="desTx" presStyleLbl="alignAccFollowNode1" presStyleIdx="0" presStyleCnt="5">
        <dgm:presLayoutVars>
          <dgm:bulletEnabled val="1"/>
        </dgm:presLayoutVars>
      </dgm:prSet>
      <dgm:spPr/>
    </dgm:pt>
    <dgm:pt modelId="{7BBEE2B6-7515-A94B-B5E7-3CE921BE2B13}" type="pres">
      <dgm:prSet presAssocID="{E2D768BB-32AD-684D-89A3-ECDEFACE576C}" presName="space" presStyleCnt="0"/>
      <dgm:spPr/>
    </dgm:pt>
    <dgm:pt modelId="{1EEBE5D0-706B-8842-8B8B-8487291E5722}" type="pres">
      <dgm:prSet presAssocID="{8C48F4BC-2CE5-4841-835D-00634ADDA491}" presName="composite" presStyleCnt="0"/>
      <dgm:spPr/>
    </dgm:pt>
    <dgm:pt modelId="{0B5B78C4-4AB3-7249-BD1C-978EED9E5644}" type="pres">
      <dgm:prSet presAssocID="{8C48F4BC-2CE5-4841-835D-00634ADDA491}" presName="parTx" presStyleLbl="alignNode1" presStyleIdx="1" presStyleCnt="5">
        <dgm:presLayoutVars>
          <dgm:chMax val="0"/>
          <dgm:chPref val="0"/>
          <dgm:bulletEnabled val="1"/>
        </dgm:presLayoutVars>
      </dgm:prSet>
      <dgm:spPr/>
    </dgm:pt>
    <dgm:pt modelId="{48A8CBDB-E2E0-624E-B43F-0830C3B47AE4}" type="pres">
      <dgm:prSet presAssocID="{8C48F4BC-2CE5-4841-835D-00634ADDA491}" presName="desTx" presStyleLbl="alignAccFollowNode1" presStyleIdx="1" presStyleCnt="5">
        <dgm:presLayoutVars>
          <dgm:bulletEnabled val="1"/>
        </dgm:presLayoutVars>
      </dgm:prSet>
      <dgm:spPr/>
    </dgm:pt>
    <dgm:pt modelId="{7B9D95B0-77DA-5645-95A8-636EC8D894E8}" type="pres">
      <dgm:prSet presAssocID="{99234809-82E8-564E-A870-29D3D79C8ACE}" presName="space" presStyleCnt="0"/>
      <dgm:spPr/>
    </dgm:pt>
    <dgm:pt modelId="{BB59D7C3-CF66-8849-8381-67CAAE0B5655}" type="pres">
      <dgm:prSet presAssocID="{A6BBF40C-773B-E147-B519-3C72C4425841}" presName="composite" presStyleCnt="0"/>
      <dgm:spPr/>
    </dgm:pt>
    <dgm:pt modelId="{F8D2E22C-C2E3-8247-82DB-2C68F02DF21E}" type="pres">
      <dgm:prSet presAssocID="{A6BBF40C-773B-E147-B519-3C72C4425841}" presName="parTx" presStyleLbl="alignNode1" presStyleIdx="2" presStyleCnt="5">
        <dgm:presLayoutVars>
          <dgm:chMax val="0"/>
          <dgm:chPref val="0"/>
          <dgm:bulletEnabled val="1"/>
        </dgm:presLayoutVars>
      </dgm:prSet>
      <dgm:spPr/>
    </dgm:pt>
    <dgm:pt modelId="{8AE004F6-D1B7-C24C-A331-7A667BEBC621}" type="pres">
      <dgm:prSet presAssocID="{A6BBF40C-773B-E147-B519-3C72C4425841}" presName="desTx" presStyleLbl="alignAccFollowNode1" presStyleIdx="2" presStyleCnt="5">
        <dgm:presLayoutVars>
          <dgm:bulletEnabled val="1"/>
        </dgm:presLayoutVars>
      </dgm:prSet>
      <dgm:spPr/>
    </dgm:pt>
    <dgm:pt modelId="{4441CED5-249A-4F4E-BB97-6DFF3CCCFFB3}" type="pres">
      <dgm:prSet presAssocID="{8A1291E5-2BEB-2143-997A-BA131AB3893B}" presName="space" presStyleCnt="0"/>
      <dgm:spPr/>
    </dgm:pt>
    <dgm:pt modelId="{043B8EE2-279B-B74C-89D5-AC5ABF959418}" type="pres">
      <dgm:prSet presAssocID="{CF78E65D-A2A2-534D-8737-D3E497831BF9}" presName="composite" presStyleCnt="0"/>
      <dgm:spPr/>
    </dgm:pt>
    <dgm:pt modelId="{CAE0B5D5-73F8-5A4D-A844-049873B9C6CA}" type="pres">
      <dgm:prSet presAssocID="{CF78E65D-A2A2-534D-8737-D3E497831BF9}" presName="parTx" presStyleLbl="alignNode1" presStyleIdx="3" presStyleCnt="5">
        <dgm:presLayoutVars>
          <dgm:chMax val="0"/>
          <dgm:chPref val="0"/>
          <dgm:bulletEnabled val="1"/>
        </dgm:presLayoutVars>
      </dgm:prSet>
      <dgm:spPr/>
    </dgm:pt>
    <dgm:pt modelId="{AA1828D9-F14E-5344-923F-1178CC05478C}" type="pres">
      <dgm:prSet presAssocID="{CF78E65D-A2A2-534D-8737-D3E497831BF9}" presName="desTx" presStyleLbl="alignAccFollowNode1" presStyleIdx="3" presStyleCnt="5">
        <dgm:presLayoutVars>
          <dgm:bulletEnabled val="1"/>
        </dgm:presLayoutVars>
      </dgm:prSet>
      <dgm:spPr/>
    </dgm:pt>
    <dgm:pt modelId="{F05645B1-BCCC-D44E-A7E6-302B77983D90}" type="pres">
      <dgm:prSet presAssocID="{BD1AF18B-D3A4-7E49-AFCD-B29A47AAB276}" presName="space" presStyleCnt="0"/>
      <dgm:spPr/>
    </dgm:pt>
    <dgm:pt modelId="{B6215389-A343-D14C-A69D-B2BE14903870}" type="pres">
      <dgm:prSet presAssocID="{F730BEC6-0A35-CF4E-AA01-84ABC1E1B8DC}" presName="composite" presStyleCnt="0"/>
      <dgm:spPr/>
    </dgm:pt>
    <dgm:pt modelId="{AD0007AE-6AB0-DE4C-A3B0-5FCFF34CA595}" type="pres">
      <dgm:prSet presAssocID="{F730BEC6-0A35-CF4E-AA01-84ABC1E1B8DC}" presName="parTx" presStyleLbl="alignNode1" presStyleIdx="4" presStyleCnt="5">
        <dgm:presLayoutVars>
          <dgm:chMax val="0"/>
          <dgm:chPref val="0"/>
          <dgm:bulletEnabled val="1"/>
        </dgm:presLayoutVars>
      </dgm:prSet>
      <dgm:spPr/>
    </dgm:pt>
    <dgm:pt modelId="{7FDAD9E1-42D6-1F44-9E60-47FE83BEFF59}" type="pres">
      <dgm:prSet presAssocID="{F730BEC6-0A35-CF4E-AA01-84ABC1E1B8DC}" presName="desTx" presStyleLbl="alignAccFollowNode1" presStyleIdx="4" presStyleCnt="5">
        <dgm:presLayoutVars>
          <dgm:bulletEnabled val="1"/>
        </dgm:presLayoutVars>
      </dgm:prSet>
      <dgm:spPr/>
    </dgm:pt>
  </dgm:ptLst>
  <dgm:cxnLst>
    <dgm:cxn modelId="{5A984E08-AC4A-5348-8BFA-BCC5519969B0}" type="presOf" srcId="{367C2468-DEDF-E342-A41E-4E9AC025AB21}" destId="{AA1828D9-F14E-5344-923F-1178CC05478C}" srcOrd="0" destOrd="0" presId="urn:microsoft.com/office/officeart/2005/8/layout/hList1"/>
    <dgm:cxn modelId="{8DAD4D10-FDBA-5040-B1EC-66AE8A83B625}" type="presOf" srcId="{5599C4D8-1A9B-984C-A0B4-14555819D007}" destId="{48A8CBDB-E2E0-624E-B43F-0830C3B47AE4}" srcOrd="0" destOrd="1" presId="urn:microsoft.com/office/officeart/2005/8/layout/hList1"/>
    <dgm:cxn modelId="{C34A7811-BE35-4647-9837-5AC8F920A07A}" srcId="{F730BEC6-0A35-CF4E-AA01-84ABC1E1B8DC}" destId="{24857067-8A0E-5A45-B79F-08E1335ADE97}" srcOrd="0" destOrd="0" parTransId="{D4C5DDB6-D450-7840-8CC3-463DA8CB1930}" sibTransId="{162E213A-7571-1448-94B6-DA52AC56079A}"/>
    <dgm:cxn modelId="{C898A641-DE9A-644F-92B2-3658146C110E}" type="presOf" srcId="{A6BBF40C-773B-E147-B519-3C72C4425841}" destId="{F8D2E22C-C2E3-8247-82DB-2C68F02DF21E}" srcOrd="0" destOrd="0" presId="urn:microsoft.com/office/officeart/2005/8/layout/hList1"/>
    <dgm:cxn modelId="{98120B42-FF21-B54D-B3C6-E1699A502239}" type="presOf" srcId="{CF78E65D-A2A2-534D-8737-D3E497831BF9}" destId="{CAE0B5D5-73F8-5A4D-A844-049873B9C6CA}" srcOrd="0" destOrd="0" presId="urn:microsoft.com/office/officeart/2005/8/layout/hList1"/>
    <dgm:cxn modelId="{953CB84D-855E-6C42-9EEE-5FD98A5F7B6F}" srcId="{D8A80476-8F90-444A-BF37-D5C2819BBF11}" destId="{F730BEC6-0A35-CF4E-AA01-84ABC1E1B8DC}" srcOrd="4" destOrd="0" parTransId="{B7D60BB5-63A5-F047-9A73-2CC657FF9974}" sibTransId="{D7016092-2457-EE45-933C-1D1DFD479EB2}"/>
    <dgm:cxn modelId="{848BDA50-6CEF-4745-8ED7-B31B6CFEED71}" srcId="{CF78E65D-A2A2-534D-8737-D3E497831BF9}" destId="{367C2468-DEDF-E342-A41E-4E9AC025AB21}" srcOrd="0" destOrd="0" parTransId="{30B1D467-7255-1D4C-BEA8-E6DC82B15C23}" sibTransId="{6E4B3B82-F7CC-6A4F-937D-506461C69918}"/>
    <dgm:cxn modelId="{B67BE859-D170-EE41-B3DF-2762660C9467}" srcId="{D8A80476-8F90-444A-BF37-D5C2819BBF11}" destId="{D5208CC8-CCF3-1743-8F6D-C58C342FA301}" srcOrd="0" destOrd="0" parTransId="{51FDCF52-07BC-1347-8DFA-D4DD4578FFE3}" sibTransId="{E2D768BB-32AD-684D-89A3-ECDEFACE576C}"/>
    <dgm:cxn modelId="{D17AC95F-8BA7-4D45-B6B3-1E1799CA7C81}" srcId="{8C48F4BC-2CE5-4841-835D-00634ADDA491}" destId="{7A05B9F8-F7C3-8945-A0FB-1C7C24ED82C0}" srcOrd="0" destOrd="0" parTransId="{7C6B8AC8-834B-634D-9E25-56E08ED429C2}" sibTransId="{659AA64B-83E8-1D4D-8E78-B341E8390324}"/>
    <dgm:cxn modelId="{1CEFFE67-7913-3044-BDBC-F07BF426B1C4}" type="presOf" srcId="{D8A80476-8F90-444A-BF37-D5C2819BBF11}" destId="{FC485D0D-D92D-B948-843A-686CC4E40FB3}" srcOrd="0" destOrd="0" presId="urn:microsoft.com/office/officeart/2005/8/layout/hList1"/>
    <dgm:cxn modelId="{63A87269-788E-624D-9E4A-626E321FEB8A}" srcId="{D5208CC8-CCF3-1743-8F6D-C58C342FA301}" destId="{C6F49952-2BEB-DF4A-9BCF-1838A9B66809}" srcOrd="0" destOrd="0" parTransId="{D9797401-B0BE-5047-B6FF-56ECDE15F8F9}" sibTransId="{3D410DFB-E746-5043-A09A-A402AF0D62AC}"/>
    <dgm:cxn modelId="{15C5A869-0BE4-A446-8F9A-3D13EB1846F8}" type="presOf" srcId="{C00699DF-02BE-7847-AED5-C16AD5E92E0F}" destId="{55BDB36F-0673-FC49-8845-C2B120A35F2F}" srcOrd="0" destOrd="1" presId="urn:microsoft.com/office/officeart/2005/8/layout/hList1"/>
    <dgm:cxn modelId="{4968E271-B16D-6F4F-AB70-82052B48C8DF}" type="presOf" srcId="{F730BEC6-0A35-CF4E-AA01-84ABC1E1B8DC}" destId="{AD0007AE-6AB0-DE4C-A3B0-5FCFF34CA595}" srcOrd="0" destOrd="0" presId="urn:microsoft.com/office/officeart/2005/8/layout/hList1"/>
    <dgm:cxn modelId="{53AA0472-33D2-EF46-912D-6E8B5426FAEF}" srcId="{D8A80476-8F90-444A-BF37-D5C2819BBF11}" destId="{8C48F4BC-2CE5-4841-835D-00634ADDA491}" srcOrd="1" destOrd="0" parTransId="{EFFC841E-2BBE-1F43-8F4E-208B77B1B74F}" sibTransId="{99234809-82E8-564E-A870-29D3D79C8ACE}"/>
    <dgm:cxn modelId="{0FC8A073-835C-6D4E-BC46-FBCCEC546149}" srcId="{A6BBF40C-773B-E147-B519-3C72C4425841}" destId="{D630F645-D739-DC4C-A737-A946BA850C23}" srcOrd="1" destOrd="0" parTransId="{26BD279A-88CC-B74B-B409-A5A2BFE6F5C8}" sibTransId="{5A9DC2D7-B2BA-E94C-A0FE-AA4C1DEFA46D}"/>
    <dgm:cxn modelId="{49FAEA81-88D0-5A4B-95DA-1355F4700142}" type="presOf" srcId="{2A906F23-3572-5843-AFA0-E0FAAE3CAF7E}" destId="{7FDAD9E1-42D6-1F44-9E60-47FE83BEFF59}" srcOrd="0" destOrd="1" presId="urn:microsoft.com/office/officeart/2005/8/layout/hList1"/>
    <dgm:cxn modelId="{A5865091-E0D4-AA47-AC65-C031D4A6E65B}" srcId="{8C48F4BC-2CE5-4841-835D-00634ADDA491}" destId="{5599C4D8-1A9B-984C-A0B4-14555819D007}" srcOrd="1" destOrd="0" parTransId="{4E122EC4-4D5F-204F-A31F-11FC1C2089B8}" sibTransId="{4453D358-FF6C-414E-BD6A-5A547D873220}"/>
    <dgm:cxn modelId="{16536291-58E4-914A-A954-990A2B1EE61D}" srcId="{A6BBF40C-773B-E147-B519-3C72C4425841}" destId="{FD34DCB7-0435-2444-8A46-AB742ED8855F}" srcOrd="0" destOrd="0" parTransId="{B9FE902A-4E3B-A241-85EB-245329D22F55}" sibTransId="{03909780-C666-C148-9393-C887B5CE0D96}"/>
    <dgm:cxn modelId="{694BC794-DB4F-D248-9ACA-07F4E2FDDDEB}" srcId="{CF78E65D-A2A2-534D-8737-D3E497831BF9}" destId="{60AC46D7-E05B-C044-BDA8-BAB78F2FF951}" srcOrd="1" destOrd="0" parTransId="{32A4B3C9-FCFA-B947-88B2-215F6F32B5A1}" sibTransId="{537C4F4D-A116-4843-A615-5A7CAFC1B0AC}"/>
    <dgm:cxn modelId="{A85C8BA1-4179-B948-A8BF-584131FC07C8}" srcId="{D5208CC8-CCF3-1743-8F6D-C58C342FA301}" destId="{C00699DF-02BE-7847-AED5-C16AD5E92E0F}" srcOrd="1" destOrd="0" parTransId="{DB0C6D0A-A708-5B4E-9938-A17FA0B7BDAF}" sibTransId="{77D52925-E130-814D-998C-AAA2532CBFF6}"/>
    <dgm:cxn modelId="{A31185AE-C791-144D-BD6F-C56072F91E13}" type="presOf" srcId="{8C48F4BC-2CE5-4841-835D-00634ADDA491}" destId="{0B5B78C4-4AB3-7249-BD1C-978EED9E5644}" srcOrd="0" destOrd="0" presId="urn:microsoft.com/office/officeart/2005/8/layout/hList1"/>
    <dgm:cxn modelId="{E9AAE0BD-9254-4149-B3F1-848741E69B88}" type="presOf" srcId="{7A05B9F8-F7C3-8945-A0FB-1C7C24ED82C0}" destId="{48A8CBDB-E2E0-624E-B43F-0830C3B47AE4}" srcOrd="0" destOrd="0" presId="urn:microsoft.com/office/officeart/2005/8/layout/hList1"/>
    <dgm:cxn modelId="{00F649C3-A9C6-9541-96D0-841C60DA7BC4}" type="presOf" srcId="{D630F645-D739-DC4C-A737-A946BA850C23}" destId="{8AE004F6-D1B7-C24C-A331-7A667BEBC621}" srcOrd="0" destOrd="1" presId="urn:microsoft.com/office/officeart/2005/8/layout/hList1"/>
    <dgm:cxn modelId="{928819C8-9D9A-3840-B964-8D021003A234}" type="presOf" srcId="{FD34DCB7-0435-2444-8A46-AB742ED8855F}" destId="{8AE004F6-D1B7-C24C-A331-7A667BEBC621}" srcOrd="0" destOrd="0" presId="urn:microsoft.com/office/officeart/2005/8/layout/hList1"/>
    <dgm:cxn modelId="{D88F16D5-7F62-DF4C-A0F0-F3F9DB0E1F3D}" srcId="{D8A80476-8F90-444A-BF37-D5C2819BBF11}" destId="{A6BBF40C-773B-E147-B519-3C72C4425841}" srcOrd="2" destOrd="0" parTransId="{C082A9E1-B0AF-2D46-8BA5-E9280AAE5372}" sibTransId="{8A1291E5-2BEB-2143-997A-BA131AB3893B}"/>
    <dgm:cxn modelId="{68CD35DB-6F62-DB47-B634-9C8DD76F09B5}" srcId="{F730BEC6-0A35-CF4E-AA01-84ABC1E1B8DC}" destId="{2A906F23-3572-5843-AFA0-E0FAAE3CAF7E}" srcOrd="1" destOrd="0" parTransId="{572DFE35-1D8B-C142-8631-56568A86283B}" sibTransId="{B8029D32-F224-9D40-9DB4-4A5EE172A90B}"/>
    <dgm:cxn modelId="{4B585DE8-33B4-AE44-BE22-2C95E2E9C4B7}" type="presOf" srcId="{24857067-8A0E-5A45-B79F-08E1335ADE97}" destId="{7FDAD9E1-42D6-1F44-9E60-47FE83BEFF59}" srcOrd="0" destOrd="0" presId="urn:microsoft.com/office/officeart/2005/8/layout/hList1"/>
    <dgm:cxn modelId="{1AA276F0-9A87-FE4F-BFAC-A80A1655D583}" type="presOf" srcId="{C6F49952-2BEB-DF4A-9BCF-1838A9B66809}" destId="{55BDB36F-0673-FC49-8845-C2B120A35F2F}" srcOrd="0" destOrd="0" presId="urn:microsoft.com/office/officeart/2005/8/layout/hList1"/>
    <dgm:cxn modelId="{B8FA96F3-569F-9D42-8148-92F4C3FBC665}" srcId="{D8A80476-8F90-444A-BF37-D5C2819BBF11}" destId="{CF78E65D-A2A2-534D-8737-D3E497831BF9}" srcOrd="3" destOrd="0" parTransId="{C10AA151-7BD6-E14D-A332-A56DE70092EA}" sibTransId="{BD1AF18B-D3A4-7E49-AFCD-B29A47AAB276}"/>
    <dgm:cxn modelId="{99B54DF4-BCCF-8246-9977-741B092E7E13}" type="presOf" srcId="{D5208CC8-CCF3-1743-8F6D-C58C342FA301}" destId="{59B1004C-5B17-0A4A-A179-B32CF622E556}" srcOrd="0" destOrd="0" presId="urn:microsoft.com/office/officeart/2005/8/layout/hList1"/>
    <dgm:cxn modelId="{AF66D6F4-BF46-A948-B2AF-B36038998C38}" type="presOf" srcId="{60AC46D7-E05B-C044-BDA8-BAB78F2FF951}" destId="{AA1828D9-F14E-5344-923F-1178CC05478C}" srcOrd="0" destOrd="1" presId="urn:microsoft.com/office/officeart/2005/8/layout/hList1"/>
    <dgm:cxn modelId="{AA23C12A-CED5-7849-867A-440AF33BCF8D}" type="presParOf" srcId="{FC485D0D-D92D-B948-843A-686CC4E40FB3}" destId="{744FD10B-29ED-A440-96AC-E92F019BDD21}" srcOrd="0" destOrd="0" presId="urn:microsoft.com/office/officeart/2005/8/layout/hList1"/>
    <dgm:cxn modelId="{1EC0D820-F905-2F44-A935-92913B2FF235}" type="presParOf" srcId="{744FD10B-29ED-A440-96AC-E92F019BDD21}" destId="{59B1004C-5B17-0A4A-A179-B32CF622E556}" srcOrd="0" destOrd="0" presId="urn:microsoft.com/office/officeart/2005/8/layout/hList1"/>
    <dgm:cxn modelId="{FE4EC226-8A3A-994D-BE5A-D42B72B53104}" type="presParOf" srcId="{744FD10B-29ED-A440-96AC-E92F019BDD21}" destId="{55BDB36F-0673-FC49-8845-C2B120A35F2F}" srcOrd="1" destOrd="0" presId="urn:microsoft.com/office/officeart/2005/8/layout/hList1"/>
    <dgm:cxn modelId="{2AB1DA13-9BBF-B94A-8B2B-7B017BF62C3F}" type="presParOf" srcId="{FC485D0D-D92D-B948-843A-686CC4E40FB3}" destId="{7BBEE2B6-7515-A94B-B5E7-3CE921BE2B13}" srcOrd="1" destOrd="0" presId="urn:microsoft.com/office/officeart/2005/8/layout/hList1"/>
    <dgm:cxn modelId="{A637A64F-DAFF-D94A-B204-61F201EC3EBA}" type="presParOf" srcId="{FC485D0D-D92D-B948-843A-686CC4E40FB3}" destId="{1EEBE5D0-706B-8842-8B8B-8487291E5722}" srcOrd="2" destOrd="0" presId="urn:microsoft.com/office/officeart/2005/8/layout/hList1"/>
    <dgm:cxn modelId="{80033456-7E60-8C44-BEE7-50E08C9C7758}" type="presParOf" srcId="{1EEBE5D0-706B-8842-8B8B-8487291E5722}" destId="{0B5B78C4-4AB3-7249-BD1C-978EED9E5644}" srcOrd="0" destOrd="0" presId="urn:microsoft.com/office/officeart/2005/8/layout/hList1"/>
    <dgm:cxn modelId="{4062E9B8-3FD5-A64B-A46E-8255065AA5F9}" type="presParOf" srcId="{1EEBE5D0-706B-8842-8B8B-8487291E5722}" destId="{48A8CBDB-E2E0-624E-B43F-0830C3B47AE4}" srcOrd="1" destOrd="0" presId="urn:microsoft.com/office/officeart/2005/8/layout/hList1"/>
    <dgm:cxn modelId="{A515D317-154A-A947-B74C-0F0ADD61EF7A}" type="presParOf" srcId="{FC485D0D-D92D-B948-843A-686CC4E40FB3}" destId="{7B9D95B0-77DA-5645-95A8-636EC8D894E8}" srcOrd="3" destOrd="0" presId="urn:microsoft.com/office/officeart/2005/8/layout/hList1"/>
    <dgm:cxn modelId="{8ED92E84-90B6-B841-80C0-C828AA65AC39}" type="presParOf" srcId="{FC485D0D-D92D-B948-843A-686CC4E40FB3}" destId="{BB59D7C3-CF66-8849-8381-67CAAE0B5655}" srcOrd="4" destOrd="0" presId="urn:microsoft.com/office/officeart/2005/8/layout/hList1"/>
    <dgm:cxn modelId="{6C82126C-BFF3-AE49-AB96-3A4A7714694D}" type="presParOf" srcId="{BB59D7C3-CF66-8849-8381-67CAAE0B5655}" destId="{F8D2E22C-C2E3-8247-82DB-2C68F02DF21E}" srcOrd="0" destOrd="0" presId="urn:microsoft.com/office/officeart/2005/8/layout/hList1"/>
    <dgm:cxn modelId="{66C7A159-5ECB-0045-91D4-6B7BB11533E4}" type="presParOf" srcId="{BB59D7C3-CF66-8849-8381-67CAAE0B5655}" destId="{8AE004F6-D1B7-C24C-A331-7A667BEBC621}" srcOrd="1" destOrd="0" presId="urn:microsoft.com/office/officeart/2005/8/layout/hList1"/>
    <dgm:cxn modelId="{DE8FBAE2-7FD2-564F-8555-A2C3143E34B1}" type="presParOf" srcId="{FC485D0D-D92D-B948-843A-686CC4E40FB3}" destId="{4441CED5-249A-4F4E-BB97-6DFF3CCCFFB3}" srcOrd="5" destOrd="0" presId="urn:microsoft.com/office/officeart/2005/8/layout/hList1"/>
    <dgm:cxn modelId="{30753B6E-4E8D-1043-8CB0-32DC2D2C27CD}" type="presParOf" srcId="{FC485D0D-D92D-B948-843A-686CC4E40FB3}" destId="{043B8EE2-279B-B74C-89D5-AC5ABF959418}" srcOrd="6" destOrd="0" presId="urn:microsoft.com/office/officeart/2005/8/layout/hList1"/>
    <dgm:cxn modelId="{31258340-0321-DC4C-9B9D-74E0A398AA1A}" type="presParOf" srcId="{043B8EE2-279B-B74C-89D5-AC5ABF959418}" destId="{CAE0B5D5-73F8-5A4D-A844-049873B9C6CA}" srcOrd="0" destOrd="0" presId="urn:microsoft.com/office/officeart/2005/8/layout/hList1"/>
    <dgm:cxn modelId="{58306C6A-9F34-FF42-BFAE-DD66709FDC02}" type="presParOf" srcId="{043B8EE2-279B-B74C-89D5-AC5ABF959418}" destId="{AA1828D9-F14E-5344-923F-1178CC05478C}" srcOrd="1" destOrd="0" presId="urn:microsoft.com/office/officeart/2005/8/layout/hList1"/>
    <dgm:cxn modelId="{1830B81E-0AC6-D74A-B096-83381F7919F9}" type="presParOf" srcId="{FC485D0D-D92D-B948-843A-686CC4E40FB3}" destId="{F05645B1-BCCC-D44E-A7E6-302B77983D90}" srcOrd="7" destOrd="0" presId="urn:microsoft.com/office/officeart/2005/8/layout/hList1"/>
    <dgm:cxn modelId="{E3871BA2-27B5-4B49-B651-1AC9DB769D83}" type="presParOf" srcId="{FC485D0D-D92D-B948-843A-686CC4E40FB3}" destId="{B6215389-A343-D14C-A69D-B2BE14903870}" srcOrd="8" destOrd="0" presId="urn:microsoft.com/office/officeart/2005/8/layout/hList1"/>
    <dgm:cxn modelId="{92479417-4581-254C-AB2C-00669F3E951C}" type="presParOf" srcId="{B6215389-A343-D14C-A69D-B2BE14903870}" destId="{AD0007AE-6AB0-DE4C-A3B0-5FCFF34CA595}" srcOrd="0" destOrd="0" presId="urn:microsoft.com/office/officeart/2005/8/layout/hList1"/>
    <dgm:cxn modelId="{C53317D9-651E-914C-83D5-5D3B7CF134FE}" type="presParOf" srcId="{B6215389-A343-D14C-A69D-B2BE14903870}" destId="{7FDAD9E1-42D6-1F44-9E60-47FE83BEFF59}"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40640-4545-4043-AF03-4D27AFDB560D}">
      <dsp:nvSpPr>
        <dsp:cNvPr id="0" name=""/>
        <dsp:cNvSpPr/>
      </dsp:nvSpPr>
      <dsp:spPr>
        <a:xfrm>
          <a:off x="2957" y="857178"/>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Player</a:t>
          </a:r>
        </a:p>
      </dsp:txBody>
      <dsp:txXfrm>
        <a:off x="465515" y="857178"/>
        <a:ext cx="1387673" cy="925115"/>
      </dsp:txXfrm>
    </dsp:sp>
    <dsp:sp modelId="{0999E811-4B5C-5D44-8AC2-F0B5B5849B13}">
      <dsp:nvSpPr>
        <dsp:cNvPr id="0" name=""/>
        <dsp:cNvSpPr/>
      </dsp:nvSpPr>
      <dsp:spPr>
        <a:xfrm>
          <a:off x="2015083"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Role at the table (Player vs DM)</a:t>
          </a:r>
        </a:p>
      </dsp:txBody>
      <dsp:txXfrm>
        <a:off x="2399006" y="935813"/>
        <a:ext cx="1151769" cy="767845"/>
      </dsp:txXfrm>
    </dsp:sp>
    <dsp:sp modelId="{CC041B05-2A50-6B4E-9638-E31EACB7B35F}">
      <dsp:nvSpPr>
        <dsp:cNvPr id="0" name=""/>
        <dsp:cNvSpPr/>
      </dsp:nvSpPr>
      <dsp:spPr>
        <a:xfrm>
          <a:off x="3665952"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Phases of Play (Action/Bonus/Movement)</a:t>
          </a:r>
        </a:p>
      </dsp:txBody>
      <dsp:txXfrm>
        <a:off x="4049875" y="935813"/>
        <a:ext cx="1151769" cy="767845"/>
      </dsp:txXfrm>
    </dsp:sp>
    <dsp:sp modelId="{FE5F729F-EAB4-3A44-BF2B-EACDC9BBD89D}">
      <dsp:nvSpPr>
        <dsp:cNvPr id="0" name=""/>
        <dsp:cNvSpPr/>
      </dsp:nvSpPr>
      <dsp:spPr>
        <a:xfrm>
          <a:off x="5316820"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t" anchorCtr="0">
          <a:noAutofit/>
        </a:bodyPr>
        <a:lstStyle/>
        <a:p>
          <a:pPr marL="0" lvl="0" indent="0" algn="l" defTabSz="355600">
            <a:lnSpc>
              <a:spcPct val="90000"/>
            </a:lnSpc>
            <a:spcBef>
              <a:spcPct val="0"/>
            </a:spcBef>
            <a:spcAft>
              <a:spcPct val="35000"/>
            </a:spcAft>
            <a:buNone/>
          </a:pPr>
          <a:r>
            <a:rPr lang="en-US" sz="800" kern="1200" dirty="0"/>
            <a:t>Play Style</a:t>
          </a:r>
        </a:p>
        <a:p>
          <a:pPr marL="57150" lvl="1" indent="-57150" algn="l" defTabSz="266700">
            <a:lnSpc>
              <a:spcPct val="90000"/>
            </a:lnSpc>
            <a:spcBef>
              <a:spcPct val="0"/>
            </a:spcBef>
            <a:spcAft>
              <a:spcPct val="15000"/>
            </a:spcAft>
            <a:buChar char="•"/>
          </a:pPr>
          <a:r>
            <a:rPr lang="en-US" sz="600" kern="1200" dirty="0"/>
            <a:t>Melee/Range/Caster/Support</a:t>
          </a:r>
        </a:p>
      </dsp:txBody>
      <dsp:txXfrm>
        <a:off x="5700743" y="935813"/>
        <a:ext cx="1151769" cy="767845"/>
      </dsp:txXfrm>
    </dsp:sp>
    <dsp:sp modelId="{ADD9B798-0FB0-F448-9599-ECB02A1BA447}">
      <dsp:nvSpPr>
        <dsp:cNvPr id="0" name=""/>
        <dsp:cNvSpPr/>
      </dsp:nvSpPr>
      <dsp:spPr>
        <a:xfrm>
          <a:off x="6967689"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Game Style (Gritty Realism, Sarcasm, Humor, Heavy Combat, Political, Urban)</a:t>
          </a:r>
        </a:p>
      </dsp:txBody>
      <dsp:txXfrm>
        <a:off x="7351612" y="935813"/>
        <a:ext cx="1151769" cy="767845"/>
      </dsp:txXfrm>
    </dsp:sp>
    <dsp:sp modelId="{AAB7B973-F85C-824E-8292-D29437F5EC6E}">
      <dsp:nvSpPr>
        <dsp:cNvPr id="0" name=""/>
        <dsp:cNvSpPr/>
      </dsp:nvSpPr>
      <dsp:spPr>
        <a:xfrm>
          <a:off x="8618558"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Party Play vs Person Play</a:t>
          </a:r>
        </a:p>
      </dsp:txBody>
      <dsp:txXfrm>
        <a:off x="9002481" y="935813"/>
        <a:ext cx="1151769" cy="767845"/>
      </dsp:txXfrm>
    </dsp:sp>
    <dsp:sp modelId="{6C311438-8327-F441-A4CF-D926BBE57155}">
      <dsp:nvSpPr>
        <dsp:cNvPr id="0" name=""/>
        <dsp:cNvSpPr/>
      </dsp:nvSpPr>
      <dsp:spPr>
        <a:xfrm>
          <a:off x="2957" y="1911810"/>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DM</a:t>
          </a:r>
        </a:p>
      </dsp:txBody>
      <dsp:txXfrm>
        <a:off x="465515" y="1911810"/>
        <a:ext cx="1387673" cy="925115"/>
      </dsp:txXfrm>
    </dsp:sp>
    <dsp:sp modelId="{FE31B794-C767-B541-B402-1CDDC24616F4}">
      <dsp:nvSpPr>
        <dsp:cNvPr id="0" name=""/>
        <dsp:cNvSpPr/>
      </dsp:nvSpPr>
      <dsp:spPr>
        <a:xfrm>
          <a:off x="2015083"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t" anchorCtr="0">
          <a:noAutofit/>
        </a:bodyPr>
        <a:lstStyle/>
        <a:p>
          <a:pPr marL="0" lvl="0" indent="0" algn="l" defTabSz="622300">
            <a:lnSpc>
              <a:spcPct val="90000"/>
            </a:lnSpc>
            <a:spcBef>
              <a:spcPct val="0"/>
            </a:spcBef>
            <a:spcAft>
              <a:spcPct val="35000"/>
            </a:spcAft>
            <a:buNone/>
          </a:pPr>
          <a:r>
            <a:rPr lang="en-US" sz="1400" kern="1200" dirty="0"/>
            <a:t>Job of the DM</a:t>
          </a:r>
        </a:p>
        <a:p>
          <a:pPr marL="57150" lvl="1" indent="-57150" algn="l" defTabSz="488950">
            <a:lnSpc>
              <a:spcPct val="90000"/>
            </a:lnSpc>
            <a:spcBef>
              <a:spcPct val="0"/>
            </a:spcBef>
            <a:spcAft>
              <a:spcPct val="15000"/>
            </a:spcAft>
            <a:buChar char="•"/>
          </a:pPr>
          <a:r>
            <a:rPr lang="en-US" sz="1100" kern="1200" dirty="0"/>
            <a:t>Referee</a:t>
          </a:r>
        </a:p>
        <a:p>
          <a:pPr marL="57150" lvl="1" indent="-57150" algn="l" defTabSz="488950">
            <a:lnSpc>
              <a:spcPct val="90000"/>
            </a:lnSpc>
            <a:spcBef>
              <a:spcPct val="0"/>
            </a:spcBef>
            <a:spcAft>
              <a:spcPct val="15000"/>
            </a:spcAft>
            <a:buChar char="•"/>
          </a:pPr>
          <a:r>
            <a:rPr lang="en-US" sz="1100" kern="1200" dirty="0"/>
            <a:t> Narrator</a:t>
          </a:r>
        </a:p>
        <a:p>
          <a:pPr marL="57150" lvl="1" indent="-57150" algn="l" defTabSz="488950">
            <a:lnSpc>
              <a:spcPct val="90000"/>
            </a:lnSpc>
            <a:spcBef>
              <a:spcPct val="0"/>
            </a:spcBef>
            <a:spcAft>
              <a:spcPct val="15000"/>
            </a:spcAft>
            <a:buChar char="•"/>
          </a:pPr>
          <a:r>
            <a:rPr lang="en-US" sz="1100" kern="1200" dirty="0"/>
            <a:t>Memory</a:t>
          </a:r>
        </a:p>
      </dsp:txBody>
      <dsp:txXfrm>
        <a:off x="2399006" y="1990445"/>
        <a:ext cx="1151769" cy="767845"/>
      </dsp:txXfrm>
    </dsp:sp>
    <dsp:sp modelId="{C27B374B-9B27-184A-ADCD-7FB80490B2F5}">
      <dsp:nvSpPr>
        <dsp:cNvPr id="0" name=""/>
        <dsp:cNvSpPr/>
      </dsp:nvSpPr>
      <dsp:spPr>
        <a:xfrm>
          <a:off x="3665952"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Before the Table - How should it go</a:t>
          </a:r>
        </a:p>
      </dsp:txBody>
      <dsp:txXfrm>
        <a:off x="4049875" y="1990445"/>
        <a:ext cx="1151769" cy="767845"/>
      </dsp:txXfrm>
    </dsp:sp>
    <dsp:sp modelId="{8DCE8927-257A-F342-82B1-F2193F3DD57E}">
      <dsp:nvSpPr>
        <dsp:cNvPr id="0" name=""/>
        <dsp:cNvSpPr/>
      </dsp:nvSpPr>
      <dsp:spPr>
        <a:xfrm>
          <a:off x="5316820"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At the Table - How is it going</a:t>
          </a:r>
        </a:p>
      </dsp:txBody>
      <dsp:txXfrm>
        <a:off x="5700743" y="1990445"/>
        <a:ext cx="1151769" cy="767845"/>
      </dsp:txXfrm>
    </dsp:sp>
    <dsp:sp modelId="{19F06029-C686-A94A-9F5C-EAFE0CC87BB4}">
      <dsp:nvSpPr>
        <dsp:cNvPr id="0" name=""/>
        <dsp:cNvSpPr/>
      </dsp:nvSpPr>
      <dsp:spPr>
        <a:xfrm>
          <a:off x="6967689"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After the Table - How did it actually go</a:t>
          </a:r>
        </a:p>
      </dsp:txBody>
      <dsp:txXfrm>
        <a:off x="7351612" y="1990445"/>
        <a:ext cx="1151769" cy="767845"/>
      </dsp:txXfrm>
    </dsp:sp>
    <dsp:sp modelId="{AAA8E7D6-BFD1-DC4F-93D6-47B12F07B7D8}">
      <dsp:nvSpPr>
        <dsp:cNvPr id="0" name=""/>
        <dsp:cNvSpPr/>
      </dsp:nvSpPr>
      <dsp:spPr>
        <a:xfrm>
          <a:off x="8618558"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Know your game - not just the monsters - but the players too</a:t>
          </a:r>
        </a:p>
      </dsp:txBody>
      <dsp:txXfrm>
        <a:off x="9002481" y="1990445"/>
        <a:ext cx="1151769" cy="767845"/>
      </dsp:txXfrm>
    </dsp:sp>
    <dsp:sp modelId="{3F753B4A-8383-0B49-9BE3-625EDAD95DBB}">
      <dsp:nvSpPr>
        <dsp:cNvPr id="0" name=""/>
        <dsp:cNvSpPr/>
      </dsp:nvSpPr>
      <dsp:spPr>
        <a:xfrm>
          <a:off x="2957" y="2966442"/>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Running a Game</a:t>
          </a:r>
        </a:p>
      </dsp:txBody>
      <dsp:txXfrm>
        <a:off x="465515" y="2966442"/>
        <a:ext cx="1387673" cy="925115"/>
      </dsp:txXfrm>
    </dsp:sp>
    <dsp:sp modelId="{ADC3A4D5-4496-D849-8FAD-7D4004204604}">
      <dsp:nvSpPr>
        <dsp:cNvPr id="0" name=""/>
        <dsp:cNvSpPr/>
      </dsp:nvSpPr>
      <dsp:spPr>
        <a:xfrm>
          <a:off x="2015083"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Session Zero</a:t>
          </a:r>
        </a:p>
      </dsp:txBody>
      <dsp:txXfrm>
        <a:off x="2399006" y="3045077"/>
        <a:ext cx="1151769" cy="767845"/>
      </dsp:txXfrm>
    </dsp:sp>
    <dsp:sp modelId="{566CA02C-5BE0-D443-8D76-C9EE7125A66C}">
      <dsp:nvSpPr>
        <dsp:cNvPr id="0" name=""/>
        <dsp:cNvSpPr/>
      </dsp:nvSpPr>
      <dsp:spPr>
        <a:xfrm>
          <a:off x="3665952"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House Rules</a:t>
          </a:r>
        </a:p>
      </dsp:txBody>
      <dsp:txXfrm>
        <a:off x="4049875" y="3045077"/>
        <a:ext cx="1151769" cy="767845"/>
      </dsp:txXfrm>
    </dsp:sp>
    <dsp:sp modelId="{F3EF166A-4572-9840-97A5-321EF40800DD}">
      <dsp:nvSpPr>
        <dsp:cNvPr id="0" name=""/>
        <dsp:cNvSpPr/>
      </dsp:nvSpPr>
      <dsp:spPr>
        <a:xfrm>
          <a:off x="5316820"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Setting the stage</a:t>
          </a:r>
        </a:p>
      </dsp:txBody>
      <dsp:txXfrm>
        <a:off x="5700743" y="3045077"/>
        <a:ext cx="1151769" cy="767845"/>
      </dsp:txXfrm>
    </dsp:sp>
    <dsp:sp modelId="{4D6E4694-9122-734E-A94F-772BA700638C}">
      <dsp:nvSpPr>
        <dsp:cNvPr id="0" name=""/>
        <dsp:cNvSpPr/>
      </dsp:nvSpPr>
      <dsp:spPr>
        <a:xfrm>
          <a:off x="6967689"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Moving the action</a:t>
          </a:r>
        </a:p>
      </dsp:txBody>
      <dsp:txXfrm>
        <a:off x="7351612" y="3045077"/>
        <a:ext cx="1151769" cy="767845"/>
      </dsp:txXfrm>
    </dsp:sp>
    <dsp:sp modelId="{7ED0E597-DD90-F14F-B0B9-313600C3C39C}">
      <dsp:nvSpPr>
        <dsp:cNvPr id="0" name=""/>
        <dsp:cNvSpPr/>
      </dsp:nvSpPr>
      <dsp:spPr>
        <a:xfrm>
          <a:off x="8618558"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simple</a:t>
          </a:r>
        </a:p>
      </dsp:txBody>
      <dsp:txXfrm>
        <a:off x="9002481" y="3045077"/>
        <a:ext cx="1151769" cy="767845"/>
      </dsp:txXfrm>
    </dsp:sp>
    <dsp:sp modelId="{9573CF52-5377-9248-A49C-E3F5696CFCE6}">
      <dsp:nvSpPr>
        <dsp:cNvPr id="0" name=""/>
        <dsp:cNvSpPr/>
      </dsp:nvSpPr>
      <dsp:spPr>
        <a:xfrm>
          <a:off x="10269427"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Hooks</a:t>
          </a:r>
        </a:p>
      </dsp:txBody>
      <dsp:txXfrm>
        <a:off x="10653350" y="3045077"/>
        <a:ext cx="1151769" cy="767845"/>
      </dsp:txXfrm>
    </dsp:sp>
    <dsp:sp modelId="{989C43C1-C4C9-C549-BE33-C51130912D48}">
      <dsp:nvSpPr>
        <dsp:cNvPr id="0" name=""/>
        <dsp:cNvSpPr/>
      </dsp:nvSpPr>
      <dsp:spPr>
        <a:xfrm>
          <a:off x="2957" y="4021073"/>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Worldbuilding</a:t>
          </a:r>
        </a:p>
      </dsp:txBody>
      <dsp:txXfrm>
        <a:off x="465515" y="4021073"/>
        <a:ext cx="1387673" cy="925115"/>
      </dsp:txXfrm>
    </dsp:sp>
    <dsp:sp modelId="{C66EED02-7E76-E94A-97CC-219D76F119A6}">
      <dsp:nvSpPr>
        <dsp:cNvPr id="0" name=""/>
        <dsp:cNvSpPr/>
      </dsp:nvSpPr>
      <dsp:spPr>
        <a:xfrm>
          <a:off x="2015083"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Simple</a:t>
          </a:r>
        </a:p>
      </dsp:txBody>
      <dsp:txXfrm>
        <a:off x="2399006" y="4099708"/>
        <a:ext cx="1151769" cy="767845"/>
      </dsp:txXfrm>
    </dsp:sp>
    <dsp:sp modelId="{2B5347B0-5644-B54F-B0BF-43ED4134FE0F}">
      <dsp:nvSpPr>
        <dsp:cNvPr id="0" name=""/>
        <dsp:cNvSpPr/>
      </dsp:nvSpPr>
      <dsp:spPr>
        <a:xfrm>
          <a:off x="3665952"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Small</a:t>
          </a:r>
        </a:p>
      </dsp:txBody>
      <dsp:txXfrm>
        <a:off x="4049875" y="4099708"/>
        <a:ext cx="1151769" cy="767845"/>
      </dsp:txXfrm>
    </dsp:sp>
    <dsp:sp modelId="{83D03AA0-E4EB-854A-BBF7-E37E8DA955DC}">
      <dsp:nvSpPr>
        <dsp:cNvPr id="0" name=""/>
        <dsp:cNvSpPr/>
      </dsp:nvSpPr>
      <dsp:spPr>
        <a:xfrm>
          <a:off x="5316820"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with what you know</a:t>
          </a:r>
        </a:p>
      </dsp:txBody>
      <dsp:txXfrm>
        <a:off x="5700743" y="4099708"/>
        <a:ext cx="1151769" cy="767845"/>
      </dsp:txXfrm>
    </dsp:sp>
    <dsp:sp modelId="{F15C6DBC-FE00-3A4A-817E-45B4C0DE9B7B}">
      <dsp:nvSpPr>
        <dsp:cNvPr id="0" name=""/>
        <dsp:cNvSpPr/>
      </dsp:nvSpPr>
      <dsp:spPr>
        <a:xfrm>
          <a:off x="6967689"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Make it possible</a:t>
          </a:r>
        </a:p>
      </dsp:txBody>
      <dsp:txXfrm>
        <a:off x="7351612" y="4099708"/>
        <a:ext cx="1151769" cy="767845"/>
      </dsp:txXfrm>
    </dsp:sp>
    <dsp:sp modelId="{6BE6FFF6-908E-D243-A59D-9D36F04754DA}">
      <dsp:nvSpPr>
        <dsp:cNvPr id="0" name=""/>
        <dsp:cNvSpPr/>
      </dsp:nvSpPr>
      <dsp:spPr>
        <a:xfrm>
          <a:off x="8618558"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Resources</a:t>
          </a:r>
        </a:p>
      </dsp:txBody>
      <dsp:txXfrm>
        <a:off x="9002481" y="4099708"/>
        <a:ext cx="1151769" cy="767845"/>
      </dsp:txXfrm>
    </dsp:sp>
    <dsp:sp modelId="{0543279F-67EF-4B41-99A0-56162A4CE24A}">
      <dsp:nvSpPr>
        <dsp:cNvPr id="0" name=""/>
        <dsp:cNvSpPr/>
      </dsp:nvSpPr>
      <dsp:spPr>
        <a:xfrm>
          <a:off x="2957" y="5075705"/>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Online Play</a:t>
          </a:r>
        </a:p>
      </dsp:txBody>
      <dsp:txXfrm>
        <a:off x="465515" y="5075705"/>
        <a:ext cx="1387673" cy="925115"/>
      </dsp:txXfrm>
    </dsp:sp>
    <dsp:sp modelId="{11ED341C-D6C2-8F43-8E03-01A8E2E2D9D8}">
      <dsp:nvSpPr>
        <dsp:cNvPr id="0" name=""/>
        <dsp:cNvSpPr/>
      </dsp:nvSpPr>
      <dsp:spPr>
        <a:xfrm>
          <a:off x="2015083"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D&amp;D Beyond</a:t>
          </a:r>
        </a:p>
      </dsp:txBody>
      <dsp:txXfrm>
        <a:off x="2399006" y="5154340"/>
        <a:ext cx="1151769" cy="767845"/>
      </dsp:txXfrm>
    </dsp:sp>
    <dsp:sp modelId="{DEDE2550-8BDA-1344-B2B4-A1B281324092}">
      <dsp:nvSpPr>
        <dsp:cNvPr id="0" name=""/>
        <dsp:cNvSpPr/>
      </dsp:nvSpPr>
      <dsp:spPr>
        <a:xfrm>
          <a:off x="3665952"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Kobold Fight Club</a:t>
          </a:r>
        </a:p>
      </dsp:txBody>
      <dsp:txXfrm>
        <a:off x="4049875" y="5154340"/>
        <a:ext cx="1151769" cy="767845"/>
      </dsp:txXfrm>
    </dsp:sp>
    <dsp:sp modelId="{D22C3D78-998D-414C-AEBF-88AFE8BDB30C}">
      <dsp:nvSpPr>
        <dsp:cNvPr id="0" name=""/>
        <dsp:cNvSpPr/>
      </dsp:nvSpPr>
      <dsp:spPr>
        <a:xfrm>
          <a:off x="5316820"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Roll20</a:t>
          </a:r>
        </a:p>
      </dsp:txBody>
      <dsp:txXfrm>
        <a:off x="5700743" y="5154340"/>
        <a:ext cx="1151769" cy="767845"/>
      </dsp:txXfrm>
    </dsp:sp>
    <dsp:sp modelId="{E0E52AA4-1D91-0144-837E-AF8E6A20FC45}">
      <dsp:nvSpPr>
        <dsp:cNvPr id="0" name=""/>
        <dsp:cNvSpPr/>
      </dsp:nvSpPr>
      <dsp:spPr>
        <a:xfrm>
          <a:off x="6967689"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Token Maker</a:t>
          </a:r>
        </a:p>
      </dsp:txBody>
      <dsp:txXfrm>
        <a:off x="7351612" y="5154340"/>
        <a:ext cx="1151769" cy="767845"/>
      </dsp:txXfrm>
    </dsp:sp>
    <dsp:sp modelId="{FF6DA5F4-BED0-9A4D-9B0B-6551C9C1D33E}">
      <dsp:nvSpPr>
        <dsp:cNvPr id="0" name=""/>
        <dsp:cNvSpPr/>
      </dsp:nvSpPr>
      <dsp:spPr>
        <a:xfrm>
          <a:off x="8618558"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Google Images</a:t>
          </a:r>
        </a:p>
      </dsp:txBody>
      <dsp:txXfrm>
        <a:off x="9002481" y="5154340"/>
        <a:ext cx="1151769" cy="767845"/>
      </dsp:txXfrm>
    </dsp:sp>
    <dsp:sp modelId="{5C7C2AE4-8DC4-384D-9FB1-36A9A741C3C6}">
      <dsp:nvSpPr>
        <dsp:cNvPr id="0" name=""/>
        <dsp:cNvSpPr/>
      </dsp:nvSpPr>
      <dsp:spPr>
        <a:xfrm>
          <a:off x="10269427"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Lost Atlas</a:t>
          </a:r>
          <a:br>
            <a:rPr lang="en-US" sz="800" kern="1200" dirty="0"/>
          </a:br>
          <a:r>
            <a:rPr lang="en-US" sz="800" kern="1200" dirty="0" err="1"/>
            <a:t>lostatlas.co</a:t>
          </a:r>
          <a:endParaRPr lang="en-US" sz="800" kern="1200" dirty="0"/>
        </a:p>
      </dsp:txBody>
      <dsp:txXfrm>
        <a:off x="10653350" y="5154340"/>
        <a:ext cx="1151769" cy="767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1004C-5B17-0A4A-A179-B32CF622E556}">
      <dsp:nvSpPr>
        <dsp:cNvPr id="0" name=""/>
        <dsp:cNvSpPr/>
      </dsp:nvSpPr>
      <dsp:spPr>
        <a:xfrm>
          <a:off x="5441"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baseline="0" dirty="0">
              <a:solidFill>
                <a:schemeClr val="bg1"/>
              </a:solidFill>
              <a:latin typeface="+mn-lt"/>
              <a:ea typeface="+mn-ea"/>
              <a:cs typeface="+mn-cs"/>
            </a:rPr>
            <a:t>Learn to Play D&amp;D</a:t>
          </a:r>
          <a:endParaRPr lang="en-US" sz="1800" kern="1200" dirty="0"/>
        </a:p>
      </dsp:txBody>
      <dsp:txXfrm>
        <a:off x="5441" y="230333"/>
        <a:ext cx="2085968" cy="656644"/>
      </dsp:txXfrm>
    </dsp:sp>
    <dsp:sp modelId="{55BDB36F-0673-FC49-8845-C2B120A35F2F}">
      <dsp:nvSpPr>
        <dsp:cNvPr id="0" name=""/>
        <dsp:cNvSpPr/>
      </dsp:nvSpPr>
      <dsp:spPr>
        <a:xfrm>
          <a:off x="5441"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Friday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7:30pm</a:t>
          </a:r>
        </a:p>
      </dsp:txBody>
      <dsp:txXfrm>
        <a:off x="5441" y="886977"/>
        <a:ext cx="2085968" cy="790560"/>
      </dsp:txXfrm>
    </dsp:sp>
    <dsp:sp modelId="{0B5B78C4-4AB3-7249-BD1C-978EED9E5644}">
      <dsp:nvSpPr>
        <dsp:cNvPr id="0" name=""/>
        <dsp:cNvSpPr/>
      </dsp:nvSpPr>
      <dsp:spPr>
        <a:xfrm>
          <a:off x="2383445"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Learn to be a Dungeon Master</a:t>
          </a:r>
        </a:p>
      </dsp:txBody>
      <dsp:txXfrm>
        <a:off x="2383445" y="230333"/>
        <a:ext cx="2085968" cy="656644"/>
      </dsp:txXfrm>
    </dsp:sp>
    <dsp:sp modelId="{48A8CBDB-E2E0-624E-B43F-0830C3B47AE4}">
      <dsp:nvSpPr>
        <dsp:cNvPr id="0" name=""/>
        <dsp:cNvSpPr/>
      </dsp:nvSpPr>
      <dsp:spPr>
        <a:xfrm>
          <a:off x="2383445"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Saturday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11:30 am</a:t>
          </a:r>
        </a:p>
      </dsp:txBody>
      <dsp:txXfrm>
        <a:off x="2383445" y="886977"/>
        <a:ext cx="2085968" cy="790560"/>
      </dsp:txXfrm>
    </dsp:sp>
    <dsp:sp modelId="{F8D2E22C-C2E3-8247-82DB-2C68F02DF21E}">
      <dsp:nvSpPr>
        <dsp:cNvPr id="0" name=""/>
        <dsp:cNvSpPr/>
      </dsp:nvSpPr>
      <dsp:spPr>
        <a:xfrm>
          <a:off x="4761448"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Worldbuilding for D&amp;D</a:t>
          </a:r>
        </a:p>
      </dsp:txBody>
      <dsp:txXfrm>
        <a:off x="4761448" y="230333"/>
        <a:ext cx="2085968" cy="656644"/>
      </dsp:txXfrm>
    </dsp:sp>
    <dsp:sp modelId="{8AE004F6-D1B7-C24C-A331-7A667BEBC621}">
      <dsp:nvSpPr>
        <dsp:cNvPr id="0" name=""/>
        <dsp:cNvSpPr/>
      </dsp:nvSpPr>
      <dsp:spPr>
        <a:xfrm>
          <a:off x="4761448"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Saturday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1:30 pm</a:t>
          </a:r>
        </a:p>
      </dsp:txBody>
      <dsp:txXfrm>
        <a:off x="4761448" y="886977"/>
        <a:ext cx="2085968" cy="790560"/>
      </dsp:txXfrm>
    </dsp:sp>
    <dsp:sp modelId="{CAE0B5D5-73F8-5A4D-A844-049873B9C6CA}">
      <dsp:nvSpPr>
        <dsp:cNvPr id="0" name=""/>
        <dsp:cNvSpPr/>
      </dsp:nvSpPr>
      <dsp:spPr>
        <a:xfrm>
          <a:off x="7139452"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Running the Game and Campaign</a:t>
          </a:r>
        </a:p>
      </dsp:txBody>
      <dsp:txXfrm>
        <a:off x="7139452" y="230333"/>
        <a:ext cx="2085968" cy="656644"/>
      </dsp:txXfrm>
    </dsp:sp>
    <dsp:sp modelId="{AA1828D9-F14E-5344-923F-1178CC05478C}">
      <dsp:nvSpPr>
        <dsp:cNvPr id="0" name=""/>
        <dsp:cNvSpPr/>
      </dsp:nvSpPr>
      <dsp:spPr>
        <a:xfrm>
          <a:off x="7139452"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Sunday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12:30 pm</a:t>
          </a:r>
        </a:p>
      </dsp:txBody>
      <dsp:txXfrm>
        <a:off x="7139452" y="886977"/>
        <a:ext cx="2085968" cy="790560"/>
      </dsp:txXfrm>
    </dsp:sp>
    <dsp:sp modelId="{AD0007AE-6AB0-DE4C-A3B0-5FCFF34CA595}">
      <dsp:nvSpPr>
        <dsp:cNvPr id="0" name=""/>
        <dsp:cNvSpPr/>
      </dsp:nvSpPr>
      <dsp:spPr>
        <a:xfrm>
          <a:off x="9517456"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Using Online Tools to Play D&amp;D</a:t>
          </a:r>
        </a:p>
      </dsp:txBody>
      <dsp:txXfrm>
        <a:off x="9517456" y="230333"/>
        <a:ext cx="2085968" cy="656644"/>
      </dsp:txXfrm>
    </dsp:sp>
    <dsp:sp modelId="{7FDAD9E1-42D6-1F44-9E60-47FE83BEFF59}">
      <dsp:nvSpPr>
        <dsp:cNvPr id="0" name=""/>
        <dsp:cNvSpPr/>
      </dsp:nvSpPr>
      <dsp:spPr>
        <a:xfrm>
          <a:off x="9517456"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Sunday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2:30 pm</a:t>
          </a:r>
        </a:p>
      </dsp:txBody>
      <dsp:txXfrm>
        <a:off x="9517456" y="886977"/>
        <a:ext cx="2085968" cy="7905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07740-2EA0-8E4F-8F1D-5800BC61DF90}" type="datetimeFigureOut">
              <a:rPr lang="en-US" smtClean="0"/>
              <a:t>6/29/22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C5C70-9AB5-B74E-BBAE-4EBB85D23EF4}" type="slidenum">
              <a:rPr lang="en-US" smtClean="0"/>
              <a:t>‹#›</a:t>
            </a:fld>
            <a:endParaRPr lang="en-US"/>
          </a:p>
        </p:txBody>
      </p:sp>
    </p:spTree>
    <p:extLst>
      <p:ext uri="{BB962C8B-B14F-4D97-AF65-F5344CB8AC3E}">
        <p14:creationId xmlns:p14="http://schemas.microsoft.com/office/powerpoint/2010/main" val="3313346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1</a:t>
            </a:fld>
            <a:endParaRPr lang="en-US"/>
          </a:p>
        </p:txBody>
      </p:sp>
    </p:spTree>
    <p:extLst>
      <p:ext uri="{BB962C8B-B14F-4D97-AF65-F5344CB8AC3E}">
        <p14:creationId xmlns:p14="http://schemas.microsoft.com/office/powerpoint/2010/main" val="10658089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40</a:t>
            </a:fld>
            <a:endParaRPr lang="en-US"/>
          </a:p>
        </p:txBody>
      </p:sp>
    </p:spTree>
    <p:extLst>
      <p:ext uri="{BB962C8B-B14F-4D97-AF65-F5344CB8AC3E}">
        <p14:creationId xmlns:p14="http://schemas.microsoft.com/office/powerpoint/2010/main" val="3849034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41</a:t>
            </a:fld>
            <a:endParaRPr lang="en-US"/>
          </a:p>
        </p:txBody>
      </p:sp>
    </p:spTree>
    <p:extLst>
      <p:ext uri="{BB962C8B-B14F-4D97-AF65-F5344CB8AC3E}">
        <p14:creationId xmlns:p14="http://schemas.microsoft.com/office/powerpoint/2010/main" val="33869869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42</a:t>
            </a:fld>
            <a:endParaRPr lang="en-US"/>
          </a:p>
        </p:txBody>
      </p:sp>
    </p:spTree>
    <p:extLst>
      <p:ext uri="{BB962C8B-B14F-4D97-AF65-F5344CB8AC3E}">
        <p14:creationId xmlns:p14="http://schemas.microsoft.com/office/powerpoint/2010/main" val="3257197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43</a:t>
            </a:fld>
            <a:endParaRPr lang="en-US"/>
          </a:p>
        </p:txBody>
      </p:sp>
    </p:spTree>
    <p:extLst>
      <p:ext uri="{BB962C8B-B14F-4D97-AF65-F5344CB8AC3E}">
        <p14:creationId xmlns:p14="http://schemas.microsoft.com/office/powerpoint/2010/main" val="3384216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44</a:t>
            </a:fld>
            <a:endParaRPr lang="en-US"/>
          </a:p>
        </p:txBody>
      </p:sp>
    </p:spTree>
    <p:extLst>
      <p:ext uri="{BB962C8B-B14F-4D97-AF65-F5344CB8AC3E}">
        <p14:creationId xmlns:p14="http://schemas.microsoft.com/office/powerpoint/2010/main" val="10185324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47</a:t>
            </a:fld>
            <a:endParaRPr lang="en-US"/>
          </a:p>
        </p:txBody>
      </p:sp>
    </p:spTree>
    <p:extLst>
      <p:ext uri="{BB962C8B-B14F-4D97-AF65-F5344CB8AC3E}">
        <p14:creationId xmlns:p14="http://schemas.microsoft.com/office/powerpoint/2010/main" val="3128409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48</a:t>
            </a:fld>
            <a:endParaRPr lang="en-US"/>
          </a:p>
        </p:txBody>
      </p:sp>
    </p:spTree>
    <p:extLst>
      <p:ext uri="{BB962C8B-B14F-4D97-AF65-F5344CB8AC3E}">
        <p14:creationId xmlns:p14="http://schemas.microsoft.com/office/powerpoint/2010/main" val="87661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49</a:t>
            </a:fld>
            <a:endParaRPr lang="en-US"/>
          </a:p>
        </p:txBody>
      </p:sp>
    </p:spTree>
    <p:extLst>
      <p:ext uri="{BB962C8B-B14F-4D97-AF65-F5344CB8AC3E}">
        <p14:creationId xmlns:p14="http://schemas.microsoft.com/office/powerpoint/2010/main" val="363955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50</a:t>
            </a:fld>
            <a:endParaRPr lang="en-US"/>
          </a:p>
        </p:txBody>
      </p:sp>
    </p:spTree>
    <p:extLst>
      <p:ext uri="{BB962C8B-B14F-4D97-AF65-F5344CB8AC3E}">
        <p14:creationId xmlns:p14="http://schemas.microsoft.com/office/powerpoint/2010/main" val="2650407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51</a:t>
            </a:fld>
            <a:endParaRPr lang="en-US"/>
          </a:p>
        </p:txBody>
      </p:sp>
    </p:spTree>
    <p:extLst>
      <p:ext uri="{BB962C8B-B14F-4D97-AF65-F5344CB8AC3E}">
        <p14:creationId xmlns:p14="http://schemas.microsoft.com/office/powerpoint/2010/main" val="3932462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2</a:t>
            </a:fld>
            <a:endParaRPr lang="en-US"/>
          </a:p>
        </p:txBody>
      </p:sp>
    </p:spTree>
    <p:extLst>
      <p:ext uri="{BB962C8B-B14F-4D97-AF65-F5344CB8AC3E}">
        <p14:creationId xmlns:p14="http://schemas.microsoft.com/office/powerpoint/2010/main" val="2188393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52</a:t>
            </a:fld>
            <a:endParaRPr lang="en-US"/>
          </a:p>
        </p:txBody>
      </p:sp>
    </p:spTree>
    <p:extLst>
      <p:ext uri="{BB962C8B-B14F-4D97-AF65-F5344CB8AC3E}">
        <p14:creationId xmlns:p14="http://schemas.microsoft.com/office/powerpoint/2010/main" val="64463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53</a:t>
            </a:fld>
            <a:endParaRPr lang="en-US"/>
          </a:p>
        </p:txBody>
      </p:sp>
    </p:spTree>
    <p:extLst>
      <p:ext uri="{BB962C8B-B14F-4D97-AF65-F5344CB8AC3E}">
        <p14:creationId xmlns:p14="http://schemas.microsoft.com/office/powerpoint/2010/main" val="12290709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54</a:t>
            </a:fld>
            <a:endParaRPr lang="en-US"/>
          </a:p>
        </p:txBody>
      </p:sp>
    </p:spTree>
    <p:extLst>
      <p:ext uri="{BB962C8B-B14F-4D97-AF65-F5344CB8AC3E}">
        <p14:creationId xmlns:p14="http://schemas.microsoft.com/office/powerpoint/2010/main" val="29692799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55</a:t>
            </a:fld>
            <a:endParaRPr lang="en-US"/>
          </a:p>
        </p:txBody>
      </p:sp>
    </p:spTree>
    <p:extLst>
      <p:ext uri="{BB962C8B-B14F-4D97-AF65-F5344CB8AC3E}">
        <p14:creationId xmlns:p14="http://schemas.microsoft.com/office/powerpoint/2010/main" val="2522729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56</a:t>
            </a:fld>
            <a:endParaRPr lang="en-US"/>
          </a:p>
        </p:txBody>
      </p:sp>
    </p:spTree>
    <p:extLst>
      <p:ext uri="{BB962C8B-B14F-4D97-AF65-F5344CB8AC3E}">
        <p14:creationId xmlns:p14="http://schemas.microsoft.com/office/powerpoint/2010/main" val="38267130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57</a:t>
            </a:fld>
            <a:endParaRPr lang="en-US"/>
          </a:p>
        </p:txBody>
      </p:sp>
    </p:spTree>
    <p:extLst>
      <p:ext uri="{BB962C8B-B14F-4D97-AF65-F5344CB8AC3E}">
        <p14:creationId xmlns:p14="http://schemas.microsoft.com/office/powerpoint/2010/main" val="2903553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58</a:t>
            </a:fld>
            <a:endParaRPr lang="en-US"/>
          </a:p>
        </p:txBody>
      </p:sp>
    </p:spTree>
    <p:extLst>
      <p:ext uri="{BB962C8B-B14F-4D97-AF65-F5344CB8AC3E}">
        <p14:creationId xmlns:p14="http://schemas.microsoft.com/office/powerpoint/2010/main" val="3966623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59</a:t>
            </a:fld>
            <a:endParaRPr lang="en-US"/>
          </a:p>
        </p:txBody>
      </p:sp>
    </p:spTree>
    <p:extLst>
      <p:ext uri="{BB962C8B-B14F-4D97-AF65-F5344CB8AC3E}">
        <p14:creationId xmlns:p14="http://schemas.microsoft.com/office/powerpoint/2010/main" val="4207958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7</a:t>
            </a:fld>
            <a:endParaRPr lang="en-US"/>
          </a:p>
        </p:txBody>
      </p:sp>
    </p:spTree>
    <p:extLst>
      <p:ext uri="{BB962C8B-B14F-4D97-AF65-F5344CB8AC3E}">
        <p14:creationId xmlns:p14="http://schemas.microsoft.com/office/powerpoint/2010/main" val="3117191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11</a:t>
            </a:fld>
            <a:endParaRPr lang="en-US"/>
          </a:p>
        </p:txBody>
      </p:sp>
    </p:spTree>
    <p:extLst>
      <p:ext uri="{BB962C8B-B14F-4D97-AF65-F5344CB8AC3E}">
        <p14:creationId xmlns:p14="http://schemas.microsoft.com/office/powerpoint/2010/main" val="145897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15</a:t>
            </a:fld>
            <a:endParaRPr lang="en-US"/>
          </a:p>
        </p:txBody>
      </p:sp>
    </p:spTree>
    <p:extLst>
      <p:ext uri="{BB962C8B-B14F-4D97-AF65-F5344CB8AC3E}">
        <p14:creationId xmlns:p14="http://schemas.microsoft.com/office/powerpoint/2010/main" val="3183107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16</a:t>
            </a:fld>
            <a:endParaRPr lang="en-US"/>
          </a:p>
        </p:txBody>
      </p:sp>
    </p:spTree>
    <p:extLst>
      <p:ext uri="{BB962C8B-B14F-4D97-AF65-F5344CB8AC3E}">
        <p14:creationId xmlns:p14="http://schemas.microsoft.com/office/powerpoint/2010/main" val="3095961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17</a:t>
            </a:fld>
            <a:endParaRPr lang="en-US"/>
          </a:p>
        </p:txBody>
      </p:sp>
    </p:spTree>
    <p:extLst>
      <p:ext uri="{BB962C8B-B14F-4D97-AF65-F5344CB8AC3E}">
        <p14:creationId xmlns:p14="http://schemas.microsoft.com/office/powerpoint/2010/main" val="4100984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38</a:t>
            </a:fld>
            <a:endParaRPr lang="en-US"/>
          </a:p>
        </p:txBody>
      </p:sp>
    </p:spTree>
    <p:extLst>
      <p:ext uri="{BB962C8B-B14F-4D97-AF65-F5344CB8AC3E}">
        <p14:creationId xmlns:p14="http://schemas.microsoft.com/office/powerpoint/2010/main" val="2775205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39</a:t>
            </a:fld>
            <a:endParaRPr lang="en-US"/>
          </a:p>
        </p:txBody>
      </p:sp>
    </p:spTree>
    <p:extLst>
      <p:ext uri="{BB962C8B-B14F-4D97-AF65-F5344CB8AC3E}">
        <p14:creationId xmlns:p14="http://schemas.microsoft.com/office/powerpoint/2010/main" val="1961724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B918-AF6D-87E0-338E-9BA6186C1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7716B4-37C7-6E1B-DACF-910489BF56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315F80-7418-5029-4DE5-52B7FD0A8F4A}"/>
              </a:ext>
            </a:extLst>
          </p:cNvPr>
          <p:cNvSpPr>
            <a:spLocks noGrp="1"/>
          </p:cNvSpPr>
          <p:nvPr>
            <p:ph type="dt" sz="half" idx="10"/>
          </p:nvPr>
        </p:nvSpPr>
        <p:spPr/>
        <p:txBody>
          <a:bodyPr/>
          <a:lstStyle/>
          <a:p>
            <a:fld id="{558FF227-0489-FA43-8BAB-BA43B8861465}" type="datetimeFigureOut">
              <a:rPr lang="en-US" smtClean="0"/>
              <a:t>6/29/22</a:t>
            </a:fld>
            <a:endParaRPr lang="en-US"/>
          </a:p>
        </p:txBody>
      </p:sp>
      <p:sp>
        <p:nvSpPr>
          <p:cNvPr id="5" name="Footer Placeholder 4">
            <a:extLst>
              <a:ext uri="{FF2B5EF4-FFF2-40B4-BE49-F238E27FC236}">
                <a16:creationId xmlns:a16="http://schemas.microsoft.com/office/drawing/2014/main" id="{57175C85-5A5B-38FB-E5BC-FC542A837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0F3D4-86FA-C54B-52E6-5FE2B4821510}"/>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1463580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077F2-2431-5C6C-3CFE-6C70FBB6E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E1D23A-B01F-782C-A4ED-2306F84BE4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B1300-DBAB-EB7A-E6D7-99132A25C11B}"/>
              </a:ext>
            </a:extLst>
          </p:cNvPr>
          <p:cNvSpPr>
            <a:spLocks noGrp="1"/>
          </p:cNvSpPr>
          <p:nvPr>
            <p:ph type="dt" sz="half" idx="10"/>
          </p:nvPr>
        </p:nvSpPr>
        <p:spPr/>
        <p:txBody>
          <a:bodyPr/>
          <a:lstStyle/>
          <a:p>
            <a:fld id="{558FF227-0489-FA43-8BAB-BA43B8861465}" type="datetimeFigureOut">
              <a:rPr lang="en-US" smtClean="0"/>
              <a:t>6/29/22</a:t>
            </a:fld>
            <a:endParaRPr lang="en-US"/>
          </a:p>
        </p:txBody>
      </p:sp>
      <p:sp>
        <p:nvSpPr>
          <p:cNvPr id="5" name="Footer Placeholder 4">
            <a:extLst>
              <a:ext uri="{FF2B5EF4-FFF2-40B4-BE49-F238E27FC236}">
                <a16:creationId xmlns:a16="http://schemas.microsoft.com/office/drawing/2014/main" id="{1C460A96-ADBB-AB0A-7429-28C3AB49C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2886B-691E-F9D8-AD1C-28094392B6BE}"/>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809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8E2242-CE73-9817-95F1-9EF3FF3561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7B8360-29B8-A6FA-5F05-5DCE45A10F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3D90B-4D45-2B30-5147-C161A88DFEF6}"/>
              </a:ext>
            </a:extLst>
          </p:cNvPr>
          <p:cNvSpPr>
            <a:spLocks noGrp="1"/>
          </p:cNvSpPr>
          <p:nvPr>
            <p:ph type="dt" sz="half" idx="10"/>
          </p:nvPr>
        </p:nvSpPr>
        <p:spPr/>
        <p:txBody>
          <a:bodyPr/>
          <a:lstStyle/>
          <a:p>
            <a:fld id="{558FF227-0489-FA43-8BAB-BA43B8861465}" type="datetimeFigureOut">
              <a:rPr lang="en-US" smtClean="0"/>
              <a:t>6/29/22</a:t>
            </a:fld>
            <a:endParaRPr lang="en-US"/>
          </a:p>
        </p:txBody>
      </p:sp>
      <p:sp>
        <p:nvSpPr>
          <p:cNvPr id="5" name="Footer Placeholder 4">
            <a:extLst>
              <a:ext uri="{FF2B5EF4-FFF2-40B4-BE49-F238E27FC236}">
                <a16:creationId xmlns:a16="http://schemas.microsoft.com/office/drawing/2014/main" id="{870E1502-8056-2564-0341-3EFA39B7D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28BFC-70D9-B509-6F17-8E7569B13FC9}"/>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2234430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65BD1-CD8D-4EB8-4142-3C366E13D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F73FF4-50C5-6BFF-F466-236D28A948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18AE2-98E2-EA0E-918E-F58E005DA708}"/>
              </a:ext>
            </a:extLst>
          </p:cNvPr>
          <p:cNvSpPr>
            <a:spLocks noGrp="1"/>
          </p:cNvSpPr>
          <p:nvPr>
            <p:ph type="dt" sz="half" idx="10"/>
          </p:nvPr>
        </p:nvSpPr>
        <p:spPr/>
        <p:txBody>
          <a:bodyPr/>
          <a:lstStyle/>
          <a:p>
            <a:fld id="{558FF227-0489-FA43-8BAB-BA43B8861465}" type="datetimeFigureOut">
              <a:rPr lang="en-US" smtClean="0"/>
              <a:t>6/29/22</a:t>
            </a:fld>
            <a:endParaRPr lang="en-US"/>
          </a:p>
        </p:txBody>
      </p:sp>
      <p:sp>
        <p:nvSpPr>
          <p:cNvPr id="5" name="Footer Placeholder 4">
            <a:extLst>
              <a:ext uri="{FF2B5EF4-FFF2-40B4-BE49-F238E27FC236}">
                <a16:creationId xmlns:a16="http://schemas.microsoft.com/office/drawing/2014/main" id="{49FA9BC3-BF04-62DD-A412-B98377134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C9D50-413B-4051-325B-C26A3EA78631}"/>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1741466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9F76-B2B3-8C3C-FFE9-D76BFDF7DE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D1A571-803E-40E6-8D21-C987BD9ED7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9395DC-FBF1-0F23-8453-AB6DC923CDFC}"/>
              </a:ext>
            </a:extLst>
          </p:cNvPr>
          <p:cNvSpPr>
            <a:spLocks noGrp="1"/>
          </p:cNvSpPr>
          <p:nvPr>
            <p:ph type="dt" sz="half" idx="10"/>
          </p:nvPr>
        </p:nvSpPr>
        <p:spPr/>
        <p:txBody>
          <a:bodyPr/>
          <a:lstStyle/>
          <a:p>
            <a:fld id="{558FF227-0489-FA43-8BAB-BA43B8861465}" type="datetimeFigureOut">
              <a:rPr lang="en-US" smtClean="0"/>
              <a:t>6/29/22</a:t>
            </a:fld>
            <a:endParaRPr lang="en-US"/>
          </a:p>
        </p:txBody>
      </p:sp>
      <p:sp>
        <p:nvSpPr>
          <p:cNvPr id="5" name="Footer Placeholder 4">
            <a:extLst>
              <a:ext uri="{FF2B5EF4-FFF2-40B4-BE49-F238E27FC236}">
                <a16:creationId xmlns:a16="http://schemas.microsoft.com/office/drawing/2014/main" id="{D14237D1-47AF-6AF4-C119-A01C65F41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6ACB2-044E-8BA9-BD0E-E35416AAF020}"/>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01388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FAAA-81D7-AD45-E4E1-BE15FA5867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7D35EA-660F-63C5-6700-39456F4EB0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2C0416-164E-2D18-1699-1124E62F12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958E3E-24BD-68A1-6B22-CAE63F82390F}"/>
              </a:ext>
            </a:extLst>
          </p:cNvPr>
          <p:cNvSpPr>
            <a:spLocks noGrp="1"/>
          </p:cNvSpPr>
          <p:nvPr>
            <p:ph type="dt" sz="half" idx="10"/>
          </p:nvPr>
        </p:nvSpPr>
        <p:spPr/>
        <p:txBody>
          <a:bodyPr/>
          <a:lstStyle/>
          <a:p>
            <a:fld id="{558FF227-0489-FA43-8BAB-BA43B8861465}" type="datetimeFigureOut">
              <a:rPr lang="en-US" smtClean="0"/>
              <a:t>6/29/22</a:t>
            </a:fld>
            <a:endParaRPr lang="en-US"/>
          </a:p>
        </p:txBody>
      </p:sp>
      <p:sp>
        <p:nvSpPr>
          <p:cNvPr id="6" name="Footer Placeholder 5">
            <a:extLst>
              <a:ext uri="{FF2B5EF4-FFF2-40B4-BE49-F238E27FC236}">
                <a16:creationId xmlns:a16="http://schemas.microsoft.com/office/drawing/2014/main" id="{CD71702E-6384-7004-ED65-6325AC10B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582F1-932A-FCEE-12EB-B52C102DE1EA}"/>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07500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0DC5B-B2EE-B53B-B124-7E9D027780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5AC5A7-40E8-DA2A-9CC4-F812F37F8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54713F-13D2-D436-AA2A-41EFFCF521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6B430A-5AE9-FD48-7B6C-3E6005E113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49413C-BE7F-0350-9D17-8AC71D1FD6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B03D96-3EDB-759B-7EE5-8C813C4EB997}"/>
              </a:ext>
            </a:extLst>
          </p:cNvPr>
          <p:cNvSpPr>
            <a:spLocks noGrp="1"/>
          </p:cNvSpPr>
          <p:nvPr>
            <p:ph type="dt" sz="half" idx="10"/>
          </p:nvPr>
        </p:nvSpPr>
        <p:spPr/>
        <p:txBody>
          <a:bodyPr/>
          <a:lstStyle/>
          <a:p>
            <a:fld id="{558FF227-0489-FA43-8BAB-BA43B8861465}" type="datetimeFigureOut">
              <a:rPr lang="en-US" smtClean="0"/>
              <a:t>6/29/22</a:t>
            </a:fld>
            <a:endParaRPr lang="en-US"/>
          </a:p>
        </p:txBody>
      </p:sp>
      <p:sp>
        <p:nvSpPr>
          <p:cNvPr id="8" name="Footer Placeholder 7">
            <a:extLst>
              <a:ext uri="{FF2B5EF4-FFF2-40B4-BE49-F238E27FC236}">
                <a16:creationId xmlns:a16="http://schemas.microsoft.com/office/drawing/2014/main" id="{047C10BF-2AAC-A401-67EE-327A23A720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5FDD78-F614-707E-3357-9E28C4DF5BDE}"/>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933980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AE6B-4D19-EE4E-DFDB-363536F6F2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B6BB3D-6DC6-6427-9564-82F16D5BC227}"/>
              </a:ext>
            </a:extLst>
          </p:cNvPr>
          <p:cNvSpPr>
            <a:spLocks noGrp="1"/>
          </p:cNvSpPr>
          <p:nvPr>
            <p:ph type="dt" sz="half" idx="10"/>
          </p:nvPr>
        </p:nvSpPr>
        <p:spPr/>
        <p:txBody>
          <a:bodyPr/>
          <a:lstStyle/>
          <a:p>
            <a:fld id="{558FF227-0489-FA43-8BAB-BA43B8861465}" type="datetimeFigureOut">
              <a:rPr lang="en-US" smtClean="0"/>
              <a:t>6/29/22</a:t>
            </a:fld>
            <a:endParaRPr lang="en-US"/>
          </a:p>
        </p:txBody>
      </p:sp>
      <p:sp>
        <p:nvSpPr>
          <p:cNvPr id="4" name="Footer Placeholder 3">
            <a:extLst>
              <a:ext uri="{FF2B5EF4-FFF2-40B4-BE49-F238E27FC236}">
                <a16:creationId xmlns:a16="http://schemas.microsoft.com/office/drawing/2014/main" id="{41CCF21D-51B6-B5F2-A667-90979A0398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A632C8-12A6-3C69-9B70-1FE81894B16D}"/>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893122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EF61D3-282D-3085-BD16-B6D85F1417A4}"/>
              </a:ext>
            </a:extLst>
          </p:cNvPr>
          <p:cNvSpPr>
            <a:spLocks noGrp="1"/>
          </p:cNvSpPr>
          <p:nvPr>
            <p:ph type="dt" sz="half" idx="10"/>
          </p:nvPr>
        </p:nvSpPr>
        <p:spPr/>
        <p:txBody>
          <a:bodyPr/>
          <a:lstStyle/>
          <a:p>
            <a:fld id="{558FF227-0489-FA43-8BAB-BA43B8861465}" type="datetimeFigureOut">
              <a:rPr lang="en-US" smtClean="0"/>
              <a:t>6/29/22</a:t>
            </a:fld>
            <a:endParaRPr lang="en-US"/>
          </a:p>
        </p:txBody>
      </p:sp>
      <p:sp>
        <p:nvSpPr>
          <p:cNvPr id="3" name="Footer Placeholder 2">
            <a:extLst>
              <a:ext uri="{FF2B5EF4-FFF2-40B4-BE49-F238E27FC236}">
                <a16:creationId xmlns:a16="http://schemas.microsoft.com/office/drawing/2014/main" id="{2183D65C-2F0F-EC6F-E50D-AF64A3DD5A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DA316E-AF45-2648-5239-B1684F5C9107}"/>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70067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2866-B8B4-CE2A-2C72-E838233F3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388253-D1FF-23D7-1931-0B9A0148F0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1DBD6-7305-3938-BCD4-EC45322332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A7530-13E9-EAF2-A83A-10651347673F}"/>
              </a:ext>
            </a:extLst>
          </p:cNvPr>
          <p:cNvSpPr>
            <a:spLocks noGrp="1"/>
          </p:cNvSpPr>
          <p:nvPr>
            <p:ph type="dt" sz="half" idx="10"/>
          </p:nvPr>
        </p:nvSpPr>
        <p:spPr/>
        <p:txBody>
          <a:bodyPr/>
          <a:lstStyle/>
          <a:p>
            <a:fld id="{558FF227-0489-FA43-8BAB-BA43B8861465}" type="datetimeFigureOut">
              <a:rPr lang="en-US" smtClean="0"/>
              <a:t>6/29/22</a:t>
            </a:fld>
            <a:endParaRPr lang="en-US"/>
          </a:p>
        </p:txBody>
      </p:sp>
      <p:sp>
        <p:nvSpPr>
          <p:cNvPr id="6" name="Footer Placeholder 5">
            <a:extLst>
              <a:ext uri="{FF2B5EF4-FFF2-40B4-BE49-F238E27FC236}">
                <a16:creationId xmlns:a16="http://schemas.microsoft.com/office/drawing/2014/main" id="{DB07DF63-6692-4323-0205-CA798BCC6B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CA2CA4-8B1E-97C9-5392-1A8A6DBA94A7}"/>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799429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EAE2A-B228-136C-8F0C-EE671D7EF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903BB-8267-8BC2-FC82-7E9156168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98B86C-673A-0536-6ADB-3865FA011B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9CC1AF-3EB0-2573-3553-9414D57C4861}"/>
              </a:ext>
            </a:extLst>
          </p:cNvPr>
          <p:cNvSpPr>
            <a:spLocks noGrp="1"/>
          </p:cNvSpPr>
          <p:nvPr>
            <p:ph type="dt" sz="half" idx="10"/>
          </p:nvPr>
        </p:nvSpPr>
        <p:spPr/>
        <p:txBody>
          <a:bodyPr/>
          <a:lstStyle/>
          <a:p>
            <a:fld id="{558FF227-0489-FA43-8BAB-BA43B8861465}" type="datetimeFigureOut">
              <a:rPr lang="en-US" smtClean="0"/>
              <a:t>6/29/22</a:t>
            </a:fld>
            <a:endParaRPr lang="en-US"/>
          </a:p>
        </p:txBody>
      </p:sp>
      <p:sp>
        <p:nvSpPr>
          <p:cNvPr id="6" name="Footer Placeholder 5">
            <a:extLst>
              <a:ext uri="{FF2B5EF4-FFF2-40B4-BE49-F238E27FC236}">
                <a16:creationId xmlns:a16="http://schemas.microsoft.com/office/drawing/2014/main" id="{766EFD19-62D7-7A46-9E4F-C7DF5A7A6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64DC9-64E0-0039-A62C-16990FB02749}"/>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1908869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106AEE-8265-A90B-ECAE-D7676372B5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217CA3-8A0B-272F-6F8D-0DFC6F8A57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A3AB5-7571-C711-2DE1-EDD1B2BEA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FF227-0489-FA43-8BAB-BA43B8861465}" type="datetimeFigureOut">
              <a:rPr lang="en-US" smtClean="0"/>
              <a:t>6/29/22</a:t>
            </a:fld>
            <a:endParaRPr lang="en-US"/>
          </a:p>
        </p:txBody>
      </p:sp>
      <p:sp>
        <p:nvSpPr>
          <p:cNvPr id="5" name="Footer Placeholder 4">
            <a:extLst>
              <a:ext uri="{FF2B5EF4-FFF2-40B4-BE49-F238E27FC236}">
                <a16:creationId xmlns:a16="http://schemas.microsoft.com/office/drawing/2014/main" id="{D6646CAF-5835-9147-839F-B79B7FDC93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397B3B-786B-F528-D173-7091366F1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25818C-AE7B-E14F-A831-1FB53E071325}" type="slidenum">
              <a:rPr lang="en-US" smtClean="0"/>
              <a:t>‹#›</a:t>
            </a:fld>
            <a:endParaRPr lang="en-US"/>
          </a:p>
        </p:txBody>
      </p:sp>
    </p:spTree>
    <p:extLst>
      <p:ext uri="{BB962C8B-B14F-4D97-AF65-F5344CB8AC3E}">
        <p14:creationId xmlns:p14="http://schemas.microsoft.com/office/powerpoint/2010/main" val="1603235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wgrounds.com/art/view/sm0shii/d-d-party-persona-flavored" TargetMode="External"/><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ovelhinhodorpg.wordpress.com/2020/09/13/quando-o-narrador-esta-fazendo-demai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aeonsend.deviantart.com/art/Dungeon-Master-317714243" TargetMode="External"/><Relationship Id="rId2" Type="http://schemas.openxmlformats.org/officeDocument/2006/relationships/image" Target="../media/image12.jpg"/><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hyperlink" Target="https://wiki.alexissmolensk.com/index.php/Player_Characters" TargetMode="External"/><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towerofthearchmage.blogspot.com/2019/11/happy-thanksgiving.html" TargetMode="External"/><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hyperlink" Target="https://allthetropes.org/wiki/Dungeons_and_Dragons_Onlin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jpeg"/><Relationship Id="rId4" Type="http://schemas.openxmlformats.org/officeDocument/2006/relationships/hyperlink" Target="http://wilwheaton.net/2017/11/whats-the-best-entry-point-for-dungeons-and-drago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creativecommons.org/licenses/by-nc-sa/3.0/" TargetMode="External"/><Relationship Id="rId4" Type="http://schemas.openxmlformats.org/officeDocument/2006/relationships/hyperlink" Target="https://www.lagzero.net/2009/07/dungeons-and-dragons-se-vuelve-gratis-juego-de-rol-en-linea/"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deviantart.com/nuskineta/art/Dungeons-and-Dragons-Chronicle-686315105" TargetMode="External"/><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jpeg"/><Relationship Id="rId7" Type="http://schemas.openxmlformats.org/officeDocument/2006/relationships/diagramLayout" Target="../diagrams/layout2.xml"/><Relationship Id="rId12"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Data" Target="../diagrams/data2.xml"/><Relationship Id="rId11" Type="http://schemas.openxmlformats.org/officeDocument/2006/relationships/image" Target="../media/image3.png"/><Relationship Id="rId5" Type="http://schemas.openxmlformats.org/officeDocument/2006/relationships/hyperlink" Target="https://github.com/majornerd/dragonfodder" TargetMode="External"/><Relationship Id="rId10" Type="http://schemas.microsoft.com/office/2007/relationships/diagramDrawing" Target="../diagrams/drawing2.xml"/><Relationship Id="rId4" Type="http://schemas.openxmlformats.org/officeDocument/2006/relationships/image" Target="../media/image2.jpeg"/><Relationship Id="rId9" Type="http://schemas.openxmlformats.org/officeDocument/2006/relationships/diagramColors" Target="../diagrams/colors2.xml"/></Relationships>
</file>

<file path=ppt/slides/_rels/slide20.xml.rels><?xml version="1.0" encoding="UTF-8" standalone="yes"?>
<Relationships xmlns="http://schemas.openxmlformats.org/package/2006/relationships"><Relationship Id="rId3" Type="http://schemas.openxmlformats.org/officeDocument/2006/relationships/hyperlink" Target="https://tscpl.org/books-movies-music/intro-dungeons-dragons" TargetMode="External"/><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hyperlink" Target="https://www.wallpaperflare.com/dungeons-and-dragons-dice-dandd-d20-dice-d20-wallpaper-bdpym" TargetMode="External"/><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davelevy.info/wiki/dungeons-dragons/" TargetMode="External"/><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deviantart.com/maradraws/art/Vecna-757780051"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kobold.club/fight/#/encounter-builder" TargetMode="Externa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iki.alexissmolensk.com/index.php/Player_Characters"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www.newgrounds.com/art/view/bagamcadet/underdark-restaurant" TargetMode="External"/><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hyperlink" Target="https://www.newgrounds.com/art/view/finbeard/commission-d-d-party" TargetMode="External"/><Relationship Id="rId2" Type="http://schemas.openxmlformats.org/officeDocument/2006/relationships/image" Target="../media/image23.jpeg"/><Relationship Id="rId1" Type="http://schemas.openxmlformats.org/officeDocument/2006/relationships/slideLayout" Target="../slideLayouts/slideLayout8.xml"/><Relationship Id="rId4" Type="http://schemas.openxmlformats.org/officeDocument/2006/relationships/hyperlink" Target="https://creativecommons.org/licenses/by-nc-nd/3.0/"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newgrounds.com/art/view/finbeard/commission-d-d-party-2"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odin-valhallarpg.blogspot.com/2016/09/ranger-revisado-em-d-5-oficial.html" TargetMode="External"/><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ovelhinhodorpg.wordpress.com/2020/09/13/quando-o-narrador-esta-fazendo-demai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xillareborn.deviantart.com/art/Dungeon-Master-510292503" TargetMode="External"/><Relationship Id="rId2" Type="http://schemas.openxmlformats.org/officeDocument/2006/relationships/image" Target="../media/image10.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C2D9CC-CA70-1DB3-B0F5-DA93CEE50841}"/>
              </a:ext>
            </a:extLst>
          </p:cNvPr>
          <p:cNvGraphicFramePr/>
          <p:nvPr>
            <p:extLst>
              <p:ext uri="{D42A27DB-BD31-4B8C-83A1-F6EECF244321}">
                <p14:modId xmlns:p14="http://schemas.microsoft.com/office/powerpoint/2010/main" val="2370651297"/>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B4D4C78C-A21D-8DDC-1678-10B70DB83D44}"/>
              </a:ext>
            </a:extLst>
          </p:cNvPr>
          <p:cNvSpPr>
            <a:spLocks noGrp="1"/>
          </p:cNvSpPr>
          <p:nvPr>
            <p:ph type="title" idx="4294967295"/>
          </p:nvPr>
        </p:nvSpPr>
        <p:spPr>
          <a:xfrm>
            <a:off x="0" y="-248829"/>
            <a:ext cx="10515600" cy="1325563"/>
          </a:xfrm>
        </p:spPr>
        <p:txBody>
          <a:bodyPr/>
          <a:lstStyle/>
          <a:p>
            <a:r>
              <a:rPr lang="en-US" dirty="0"/>
              <a:t>PLANNING SLIDE</a:t>
            </a:r>
          </a:p>
        </p:txBody>
      </p:sp>
    </p:spTree>
    <p:extLst>
      <p:ext uri="{BB962C8B-B14F-4D97-AF65-F5344CB8AC3E}">
        <p14:creationId xmlns:p14="http://schemas.microsoft.com/office/powerpoint/2010/main" val="389861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1296DF7-45D7-FB3B-8522-D925E721965F}"/>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dirty="0">
                <a:solidFill>
                  <a:schemeClr val="bg1"/>
                </a:solidFill>
              </a:rPr>
              <a:t>Tricks of the Trade</a:t>
            </a:r>
          </a:p>
        </p:txBody>
      </p:sp>
      <p:cxnSp>
        <p:nvCxnSpPr>
          <p:cNvPr id="31" name="Straight Connector 3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03BAAEB-14F5-A544-3643-F27B1A9F1081}"/>
              </a:ext>
            </a:extLst>
          </p:cNvPr>
          <p:cNvSpPr>
            <a:spLocks noGrp="1"/>
          </p:cNvSpPr>
          <p:nvPr>
            <p:ph type="body" sz="half" idx="2"/>
          </p:nvPr>
        </p:nvSpPr>
        <p:spPr>
          <a:xfrm>
            <a:off x="897769" y="1909192"/>
            <a:ext cx="4586513" cy="3647710"/>
          </a:xfrm>
        </p:spPr>
        <p:txBody>
          <a:bodyPr vert="horz" lIns="91440" tIns="45720" rIns="91440" bIns="45720" rtlCol="0">
            <a:normAutofit/>
          </a:bodyPr>
          <a:lstStyle/>
          <a:p>
            <a:pPr marL="285750" indent="-228600">
              <a:buFont typeface="Arial" panose="020B0604020202020204" pitchFamily="34" charset="0"/>
              <a:buChar char="•"/>
            </a:pPr>
            <a:r>
              <a:rPr lang="en-US" dirty="0">
                <a:solidFill>
                  <a:schemeClr val="bg1"/>
                </a:solidFill>
              </a:rPr>
              <a:t>Milestone is the way to level</a:t>
            </a:r>
          </a:p>
          <a:p>
            <a:pPr marL="285750" indent="-228600">
              <a:buFont typeface="Arial" panose="020B0604020202020204" pitchFamily="34" charset="0"/>
              <a:buChar char="•"/>
            </a:pPr>
            <a:r>
              <a:rPr lang="en-US" dirty="0">
                <a:solidFill>
                  <a:schemeClr val="bg1"/>
                </a:solidFill>
              </a:rPr>
              <a:t>Level the whole party at once</a:t>
            </a:r>
          </a:p>
          <a:p>
            <a:pPr marL="285750" indent="-228600">
              <a:buFont typeface="Arial" panose="020B0604020202020204" pitchFamily="34" charset="0"/>
              <a:buChar char="•"/>
            </a:pPr>
            <a:r>
              <a:rPr lang="en-US" dirty="0">
                <a:solidFill>
                  <a:schemeClr val="bg1"/>
                </a:solidFill>
              </a:rPr>
              <a:t>Give the players Homework</a:t>
            </a:r>
          </a:p>
          <a:p>
            <a:pPr marL="285750" indent="-228600">
              <a:buFont typeface="Arial" panose="020B0604020202020204" pitchFamily="34" charset="0"/>
              <a:buChar char="•"/>
            </a:pPr>
            <a:r>
              <a:rPr lang="en-US" dirty="0">
                <a:solidFill>
                  <a:schemeClr val="bg1"/>
                </a:solidFill>
              </a:rPr>
              <a:t>Improvise – action, dice rolls – allow yourself and your players to be surprised</a:t>
            </a:r>
          </a:p>
          <a:p>
            <a:pPr marL="285750" indent="-228600">
              <a:buFont typeface="Arial" panose="020B0604020202020204" pitchFamily="34" charset="0"/>
              <a:buChar char="•"/>
            </a:pPr>
            <a:r>
              <a:rPr lang="en-US" dirty="0">
                <a:solidFill>
                  <a:schemeClr val="bg1"/>
                </a:solidFill>
              </a:rPr>
              <a:t>Delegate tasks to the players</a:t>
            </a:r>
          </a:p>
          <a:p>
            <a:pPr marL="285750" indent="-228600">
              <a:buFont typeface="Arial" panose="020B0604020202020204" pitchFamily="34" charset="0"/>
              <a:buChar char="•"/>
            </a:pPr>
            <a:r>
              <a:rPr lang="en-US" dirty="0">
                <a:solidFill>
                  <a:schemeClr val="bg1"/>
                </a:solidFill>
              </a:rPr>
              <a:t>Use static monster damage, or automate it as much as you can</a:t>
            </a:r>
          </a:p>
          <a:p>
            <a:pPr marL="285750" indent="-228600">
              <a:buFont typeface="Arial" panose="020B0604020202020204" pitchFamily="34" charset="0"/>
              <a:buChar char="•"/>
            </a:pPr>
            <a:r>
              <a:rPr lang="en-US" dirty="0">
                <a:solidFill>
                  <a:schemeClr val="bg1"/>
                </a:solidFill>
              </a:rPr>
              <a:t>Consider using Minions</a:t>
            </a:r>
          </a:p>
          <a:p>
            <a:pPr marL="285750" indent="-228600">
              <a:buFont typeface="Arial" panose="020B0604020202020204" pitchFamily="34" charset="0"/>
              <a:buChar char="•"/>
            </a:pPr>
            <a:r>
              <a:rPr lang="en-US" dirty="0">
                <a:solidFill>
                  <a:schemeClr val="bg1"/>
                </a:solidFill>
              </a:rPr>
              <a:t>Document your House Rules</a:t>
            </a:r>
          </a:p>
          <a:p>
            <a:pPr marL="285750" indent="-228600">
              <a:buFont typeface="Arial" panose="020B0604020202020204" pitchFamily="34" charset="0"/>
              <a:buChar char="•"/>
            </a:pPr>
            <a:r>
              <a:rPr lang="en-US" dirty="0">
                <a:solidFill>
                  <a:schemeClr val="bg1"/>
                </a:solidFill>
              </a:rPr>
              <a:t>Document your game log</a:t>
            </a:r>
          </a:p>
        </p:txBody>
      </p:sp>
      <p:cxnSp>
        <p:nvCxnSpPr>
          <p:cNvPr id="33" name="Straight Connector 3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picture containing text, queen&#10;&#10;Description automatically generated">
            <a:extLst>
              <a:ext uri="{FF2B5EF4-FFF2-40B4-BE49-F238E27FC236}">
                <a16:creationId xmlns:a16="http://schemas.microsoft.com/office/drawing/2014/main" id="{1A349775-01E6-4221-1805-8298337EB94A}"/>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2567" r="1" b="19357"/>
          <a:stretch/>
        </p:blipFill>
        <p:spPr>
          <a:xfrm>
            <a:off x="6525453" y="10"/>
            <a:ext cx="5666547" cy="6857990"/>
          </a:xfrm>
          <a:prstGeom prst="rect">
            <a:avLst/>
          </a:prstGeom>
        </p:spPr>
      </p:pic>
    </p:spTree>
    <p:extLst>
      <p:ext uri="{BB962C8B-B14F-4D97-AF65-F5344CB8AC3E}">
        <p14:creationId xmlns:p14="http://schemas.microsoft.com/office/powerpoint/2010/main" val="714067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icture containing text&#10;&#10;Description automatically generated">
            <a:extLst>
              <a:ext uri="{FF2B5EF4-FFF2-40B4-BE49-F238E27FC236}">
                <a16:creationId xmlns:a16="http://schemas.microsoft.com/office/drawing/2014/main" id="{C88968AB-BE78-8AEA-5BD1-93ABD26CDA63}"/>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l="4379" t="9091" r="30977"/>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3B7EFA01-CD37-3800-68A8-48D6196ED0A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DM’s Checklist</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6042F22A-1AC6-AEEA-7577-3B07C7DE7787}"/>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28600">
              <a:buFont typeface="Arial" panose="020B0604020202020204" pitchFamily="34" charset="0"/>
              <a:buChar char="•"/>
            </a:pPr>
            <a:r>
              <a:rPr lang="en-US" sz="1700" dirty="0"/>
              <a:t>Review the Characters</a:t>
            </a:r>
          </a:p>
          <a:p>
            <a:pPr marL="285750" indent="-228600">
              <a:buFont typeface="Arial" panose="020B0604020202020204" pitchFamily="34" charset="0"/>
              <a:buChar char="•"/>
            </a:pPr>
            <a:r>
              <a:rPr lang="en-US" sz="1700" dirty="0"/>
              <a:t>Create a Strong Start</a:t>
            </a:r>
          </a:p>
          <a:p>
            <a:pPr marL="285750" indent="-228600">
              <a:buFont typeface="Arial" panose="020B0604020202020204" pitchFamily="34" charset="0"/>
              <a:buChar char="•"/>
            </a:pPr>
            <a:r>
              <a:rPr lang="en-US" sz="1700" dirty="0"/>
              <a:t>Outline Potential Scenes</a:t>
            </a:r>
          </a:p>
          <a:p>
            <a:pPr marL="285750" indent="-228600">
              <a:buFont typeface="Arial" panose="020B0604020202020204" pitchFamily="34" charset="0"/>
              <a:buChar char="•"/>
            </a:pPr>
            <a:r>
              <a:rPr lang="en-US" sz="1700" dirty="0"/>
              <a:t>Define Secrets and Clues</a:t>
            </a:r>
          </a:p>
          <a:p>
            <a:pPr marL="285750" indent="-228600">
              <a:buFont typeface="Arial" panose="020B0604020202020204" pitchFamily="34" charset="0"/>
              <a:buChar char="•"/>
            </a:pPr>
            <a:r>
              <a:rPr lang="en-US" sz="1700" dirty="0"/>
              <a:t>Develop Fantastic Locations</a:t>
            </a:r>
          </a:p>
          <a:p>
            <a:pPr marL="285750" indent="-228600">
              <a:buFont typeface="Arial" panose="020B0604020202020204" pitchFamily="34" charset="0"/>
              <a:buChar char="•"/>
            </a:pPr>
            <a:r>
              <a:rPr lang="en-US" sz="1700" dirty="0"/>
              <a:t>Outline Important NPCs</a:t>
            </a:r>
          </a:p>
          <a:p>
            <a:pPr marL="285750" indent="-228600">
              <a:buFont typeface="Arial" panose="020B0604020202020204" pitchFamily="34" charset="0"/>
              <a:buChar char="•"/>
            </a:pPr>
            <a:r>
              <a:rPr lang="en-US" sz="1700" dirty="0"/>
              <a:t>Choose Relevant Monsters</a:t>
            </a:r>
          </a:p>
          <a:p>
            <a:pPr marL="285750" indent="-228600">
              <a:buFont typeface="Arial" panose="020B0604020202020204" pitchFamily="34" charset="0"/>
              <a:buChar char="•"/>
            </a:pPr>
            <a:r>
              <a:rPr lang="en-US" sz="1700" dirty="0"/>
              <a:t>Select Magic Item Rewards</a:t>
            </a:r>
          </a:p>
        </p:txBody>
      </p:sp>
    </p:spTree>
    <p:extLst>
      <p:ext uri="{BB962C8B-B14F-4D97-AF65-F5344CB8AC3E}">
        <p14:creationId xmlns:p14="http://schemas.microsoft.com/office/powerpoint/2010/main" val="36060851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4719C-7038-67E1-885F-973BEBF60878}"/>
              </a:ext>
            </a:extLst>
          </p:cNvPr>
          <p:cNvSpPr>
            <a:spLocks noGrp="1"/>
          </p:cNvSpPr>
          <p:nvPr>
            <p:ph type="title"/>
          </p:nvPr>
        </p:nvSpPr>
        <p:spPr>
          <a:xfrm>
            <a:off x="838200" y="1641752"/>
            <a:ext cx="6140449" cy="1323439"/>
          </a:xfrm>
        </p:spPr>
        <p:txBody>
          <a:bodyPr vert="horz" lIns="91440" tIns="45720" rIns="91440" bIns="45720" rtlCol="0" anchor="t">
            <a:normAutofit/>
          </a:bodyPr>
          <a:lstStyle/>
          <a:p>
            <a:r>
              <a:rPr lang="en-US" sz="4000">
                <a:solidFill>
                  <a:schemeClr val="bg1"/>
                </a:solidFill>
              </a:rPr>
              <a:t>5 Min Preparation</a:t>
            </a:r>
          </a:p>
        </p:txBody>
      </p:sp>
      <p:sp>
        <p:nvSpPr>
          <p:cNvPr id="4" name="Text Placeholder 3">
            <a:extLst>
              <a:ext uri="{FF2B5EF4-FFF2-40B4-BE49-F238E27FC236}">
                <a16:creationId xmlns:a16="http://schemas.microsoft.com/office/drawing/2014/main" id="{86B3D6A6-9201-805A-CAF9-E0C1DA35CF52}"/>
              </a:ext>
            </a:extLst>
          </p:cNvPr>
          <p:cNvSpPr>
            <a:spLocks noGrp="1"/>
          </p:cNvSpPr>
          <p:nvPr>
            <p:ph type="body" sz="half" idx="2"/>
          </p:nvPr>
        </p:nvSpPr>
        <p:spPr>
          <a:xfrm>
            <a:off x="838200" y="3146400"/>
            <a:ext cx="6140449" cy="2862288"/>
          </a:xfrm>
        </p:spPr>
        <p:txBody>
          <a:bodyPr vert="horz" lIns="91440" tIns="45720" rIns="91440" bIns="45720" rtlCol="0">
            <a:normAutofit/>
          </a:bodyPr>
          <a:lstStyle/>
          <a:p>
            <a:pPr marL="285750" indent="-228600">
              <a:buFont typeface="Arial" panose="020B0604020202020204" pitchFamily="34" charset="0"/>
              <a:buChar char="•"/>
            </a:pPr>
            <a:r>
              <a:rPr lang="en-US" sz="2400">
                <a:solidFill>
                  <a:schemeClr val="bg1">
                    <a:alpha val="80000"/>
                  </a:schemeClr>
                </a:solidFill>
              </a:rPr>
              <a:t>Create a Strong Start</a:t>
            </a:r>
          </a:p>
          <a:p>
            <a:pPr marL="285750" indent="-228600">
              <a:buFont typeface="Arial" panose="020B0604020202020204" pitchFamily="34" charset="0"/>
              <a:buChar char="•"/>
            </a:pPr>
            <a:r>
              <a:rPr lang="en-US" sz="2400">
                <a:solidFill>
                  <a:schemeClr val="bg1">
                    <a:alpha val="80000"/>
                  </a:schemeClr>
                </a:solidFill>
              </a:rPr>
              <a:t>Define Secrets and Clues</a:t>
            </a:r>
          </a:p>
          <a:p>
            <a:pPr marL="285750" indent="-228600">
              <a:buFont typeface="Arial" panose="020B0604020202020204" pitchFamily="34" charset="0"/>
              <a:buChar char="•"/>
            </a:pPr>
            <a:r>
              <a:rPr lang="en-US" sz="2400">
                <a:solidFill>
                  <a:schemeClr val="bg1">
                    <a:alpha val="80000"/>
                  </a:schemeClr>
                </a:solidFill>
              </a:rPr>
              <a:t>Develop Fantastic Locations</a:t>
            </a:r>
          </a:p>
        </p:txBody>
      </p:sp>
      <p:pic>
        <p:nvPicPr>
          <p:cNvPr id="6" name="Content Placeholder 5" descr="A picture containing dark&#10;&#10;Description automatically generated">
            <a:extLst>
              <a:ext uri="{FF2B5EF4-FFF2-40B4-BE49-F238E27FC236}">
                <a16:creationId xmlns:a16="http://schemas.microsoft.com/office/drawing/2014/main" id="{733491BE-07CB-A571-152A-FF3141EE93BC}"/>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r="2" b="9069"/>
          <a:stretch/>
        </p:blipFill>
        <p:spPr>
          <a:xfrm>
            <a:off x="7668829"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23" name="Group 22">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24" name="Freeform: Shape 23">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571595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Content Placeholder 5" descr="A group of people in clothing&#10;&#10;Description automatically generated with medium confidence">
            <a:extLst>
              <a:ext uri="{FF2B5EF4-FFF2-40B4-BE49-F238E27FC236}">
                <a16:creationId xmlns:a16="http://schemas.microsoft.com/office/drawing/2014/main" id="{9AE7D89F-3E18-979C-2878-CC45A2879E7F}"/>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3580" r="1" b="1"/>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D6A841-172D-DD12-A32D-B2FAE843699F}"/>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t>Time Inbetween</a:t>
            </a:r>
          </a:p>
        </p:txBody>
      </p:sp>
      <p:sp>
        <p:nvSpPr>
          <p:cNvPr id="4" name="Text Placeholder 3">
            <a:extLst>
              <a:ext uri="{FF2B5EF4-FFF2-40B4-BE49-F238E27FC236}">
                <a16:creationId xmlns:a16="http://schemas.microsoft.com/office/drawing/2014/main" id="{B3F0DC4C-5DD6-8622-E4BC-82FFD3CA3B50}"/>
              </a:ext>
            </a:extLst>
          </p:cNvPr>
          <p:cNvSpPr>
            <a:spLocks noGrp="1"/>
          </p:cNvSpPr>
          <p:nvPr>
            <p:ph type="body" sz="half" idx="2"/>
          </p:nvPr>
        </p:nvSpPr>
        <p:spPr>
          <a:xfrm>
            <a:off x="618063" y="4856921"/>
            <a:ext cx="9565028" cy="1249240"/>
          </a:xfrm>
        </p:spPr>
        <p:txBody>
          <a:bodyPr vert="horz" lIns="91440" tIns="45720" rIns="91440" bIns="45720" rtlCol="0">
            <a:normAutofit/>
          </a:bodyPr>
          <a:lstStyle/>
          <a:p>
            <a:pPr marL="285750" indent="-228600">
              <a:buFont typeface="Arial" panose="020B0604020202020204" pitchFamily="34" charset="0"/>
              <a:buChar char="•"/>
            </a:pPr>
            <a:r>
              <a:rPr lang="en-US" sz="1500"/>
              <a:t>Prime your brain with inspiration – from books, TV, Movies, and the internet</a:t>
            </a:r>
          </a:p>
          <a:p>
            <a:pPr marL="285750" indent="-228600">
              <a:buFont typeface="Arial" panose="020B0604020202020204" pitchFamily="34" charset="0"/>
              <a:buChar char="•"/>
            </a:pPr>
            <a:r>
              <a:rPr lang="en-US" sz="1500"/>
              <a:t>Remind yourself of the player’s names and motivation</a:t>
            </a:r>
          </a:p>
          <a:p>
            <a:pPr marL="285750" indent="-228600">
              <a:buFont typeface="Arial" panose="020B0604020202020204" pitchFamily="34" charset="0"/>
              <a:buChar char="•"/>
            </a:pPr>
            <a:r>
              <a:rPr lang="en-US" sz="1500"/>
              <a:t>Ask yourself what is happening in the world the players do not see, and what the NPC’s are doing when they are out of frame</a:t>
            </a:r>
          </a:p>
        </p:txBody>
      </p:sp>
    </p:spTree>
    <p:extLst>
      <p:ext uri="{BB962C8B-B14F-4D97-AF65-F5344CB8AC3E}">
        <p14:creationId xmlns:p14="http://schemas.microsoft.com/office/powerpoint/2010/main" val="402511542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9DAE9059-5BC0-4B75-B536-54BFB08FF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fill">
            <a:extLst>
              <a:ext uri="{FF2B5EF4-FFF2-40B4-BE49-F238E27FC236}">
                <a16:creationId xmlns:a16="http://schemas.microsoft.com/office/drawing/2014/main" id="{F17EE558-8341-47F3-B29A-14E701B36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4"/>
            <a:ext cx="121889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A group of people around a bull&#10;&#10;Description automatically generated with low confidence">
            <a:extLst>
              <a:ext uri="{FF2B5EF4-FFF2-40B4-BE49-F238E27FC236}">
                <a16:creationId xmlns:a16="http://schemas.microsoft.com/office/drawing/2014/main" id="{73431341-BD6B-0ABF-36D5-D1717EBA68AF}"/>
              </a:ext>
            </a:extLst>
          </p:cNvPr>
          <p:cNvPicPr>
            <a:picLocks noGrp="1" noChangeAspect="1"/>
          </p:cNvPicPr>
          <p:nvPr>
            <p:ph idx="1"/>
          </p:nvPr>
        </p:nvPicPr>
        <p:blipFill rotWithShape="1">
          <a:blip r:embed="rId2">
            <a:alphaModFix amt="31000"/>
            <a:extLst>
              <a:ext uri="{837473B0-CC2E-450A-ABE3-18F120FF3D39}">
                <a1611:picAttrSrcUrl xmlns:a1611="http://schemas.microsoft.com/office/drawing/2016/11/main" r:id="rId3"/>
              </a:ext>
            </a:extLst>
          </a:blip>
          <a:srcRect l="5670" r="996"/>
          <a:stretch/>
        </p:blipFill>
        <p:spPr>
          <a:xfrm>
            <a:off x="3048" y="14767"/>
            <a:ext cx="12192001" cy="6858000"/>
          </a:xfrm>
          <a:prstGeom prst="rect">
            <a:avLst/>
          </a:prstGeom>
        </p:spPr>
      </p:pic>
      <p:grpSp>
        <p:nvGrpSpPr>
          <p:cNvPr id="15" name="Group 14">
            <a:extLst>
              <a:ext uri="{FF2B5EF4-FFF2-40B4-BE49-F238E27FC236}">
                <a16:creationId xmlns:a16="http://schemas.microsoft.com/office/drawing/2014/main" id="{73FC59CD-C9DA-4650-8128-10CD2396E3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16" name="Freeform: Shape 15">
              <a:extLst>
                <a:ext uri="{FF2B5EF4-FFF2-40B4-BE49-F238E27FC236}">
                  <a16:creationId xmlns:a16="http://schemas.microsoft.com/office/drawing/2014/main" id="{5987BEC2-A37A-4BD2-B378-ED56E0786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A84300-60A4-4D45-BC17-FE0C4F193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AD69DF-D02A-4EED-92C3-CA0EBA047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75F2D3B-3AD8-4842-8C23-DF279210C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FCF15B7-4678-4175-81C2-84308D09BA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DC6AEC7-0ECD-41FC-9A7D-4CCCCBC30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BBA06-D341-464C-8CF0-207A7D2A0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7BDB8DE-63BF-D670-79CD-FCF893A05142}"/>
              </a:ext>
            </a:extLst>
          </p:cNvPr>
          <p:cNvSpPr>
            <a:spLocks noGrp="1"/>
          </p:cNvSpPr>
          <p:nvPr>
            <p:ph type="title"/>
          </p:nvPr>
        </p:nvSpPr>
        <p:spPr>
          <a:xfrm>
            <a:off x="1019556" y="383457"/>
            <a:ext cx="10158984" cy="2686825"/>
          </a:xfrm>
        </p:spPr>
        <p:txBody>
          <a:bodyPr vert="horz" lIns="91440" tIns="45720" rIns="91440" bIns="45720" rtlCol="0" anchor="b">
            <a:normAutofit/>
          </a:bodyPr>
          <a:lstStyle/>
          <a:p>
            <a:pPr algn="ctr"/>
            <a:r>
              <a:rPr lang="en-US" sz="4800">
                <a:solidFill>
                  <a:schemeClr val="bg1"/>
                </a:solidFill>
              </a:rPr>
              <a:t>Embrace the Truths</a:t>
            </a:r>
          </a:p>
        </p:txBody>
      </p:sp>
      <p:sp>
        <p:nvSpPr>
          <p:cNvPr id="4" name="Text Placeholder 3">
            <a:extLst>
              <a:ext uri="{FF2B5EF4-FFF2-40B4-BE49-F238E27FC236}">
                <a16:creationId xmlns:a16="http://schemas.microsoft.com/office/drawing/2014/main" id="{9F261E1B-899C-78B1-7152-61F397B6E081}"/>
              </a:ext>
            </a:extLst>
          </p:cNvPr>
          <p:cNvSpPr>
            <a:spLocks noGrp="1"/>
          </p:cNvSpPr>
          <p:nvPr>
            <p:ph type="body" sz="half" idx="2"/>
          </p:nvPr>
        </p:nvSpPr>
        <p:spPr>
          <a:xfrm>
            <a:off x="1019556" y="3183805"/>
            <a:ext cx="10158984" cy="3094165"/>
          </a:xfrm>
        </p:spPr>
        <p:txBody>
          <a:bodyPr vert="horz" lIns="91440" tIns="45720" rIns="91440" bIns="45720" rtlCol="0" anchor="t">
            <a:normAutofit/>
          </a:bodyPr>
          <a:lstStyle/>
          <a:p>
            <a:pPr marL="285750" indent="-228600" algn="ctr">
              <a:buFont typeface="Arial" panose="020B0604020202020204" pitchFamily="34" charset="0"/>
              <a:buChar char="•"/>
            </a:pPr>
            <a:r>
              <a:rPr lang="en-US" sz="1800">
                <a:solidFill>
                  <a:schemeClr val="bg1"/>
                </a:solidFill>
              </a:rPr>
              <a:t>EVERYONE wants to have Fun</a:t>
            </a:r>
          </a:p>
          <a:p>
            <a:pPr marL="285750" indent="-228600" algn="ctr">
              <a:buFont typeface="Arial" panose="020B0604020202020204" pitchFamily="34" charset="0"/>
              <a:buChar char="•"/>
            </a:pPr>
            <a:r>
              <a:rPr lang="en-US" sz="1800">
                <a:solidFill>
                  <a:schemeClr val="bg1"/>
                </a:solidFill>
              </a:rPr>
              <a:t>Players don’t care as much as you think</a:t>
            </a:r>
          </a:p>
          <a:p>
            <a:pPr marL="285750" indent="-228600" algn="ctr">
              <a:buFont typeface="Arial" panose="020B0604020202020204" pitchFamily="34" charset="0"/>
              <a:buChar char="•"/>
            </a:pPr>
            <a:r>
              <a:rPr lang="en-US" sz="1800">
                <a:solidFill>
                  <a:schemeClr val="bg1"/>
                </a:solidFill>
              </a:rPr>
              <a:t>Players want to see their characters do awesome things, and will talk about them in-between sessions</a:t>
            </a:r>
          </a:p>
          <a:p>
            <a:pPr marL="285750" indent="-228600" algn="ctr">
              <a:buFont typeface="Arial" panose="020B0604020202020204" pitchFamily="34" charset="0"/>
              <a:buChar char="•"/>
            </a:pPr>
            <a:r>
              <a:rPr lang="en-US" sz="1800">
                <a:solidFill>
                  <a:schemeClr val="bg1"/>
                </a:solidFill>
              </a:rPr>
              <a:t>It is NEVER the DM vs the Players; commiserate when they fail, celebrate when they win</a:t>
            </a:r>
          </a:p>
          <a:p>
            <a:pPr marL="285750" indent="-228600" algn="ctr">
              <a:buFont typeface="Arial" panose="020B0604020202020204" pitchFamily="34" charset="0"/>
              <a:buChar char="•"/>
            </a:pPr>
            <a:r>
              <a:rPr lang="en-US" sz="1800">
                <a:solidFill>
                  <a:schemeClr val="bg1"/>
                </a:solidFill>
              </a:rPr>
              <a:t>Be their biggest fan</a:t>
            </a:r>
          </a:p>
          <a:p>
            <a:pPr marL="285750" indent="-228600" algn="ctr">
              <a:buFont typeface="Arial" panose="020B0604020202020204" pitchFamily="34" charset="0"/>
              <a:buChar char="•"/>
            </a:pPr>
            <a:r>
              <a:rPr lang="en-US" sz="1800">
                <a:solidFill>
                  <a:schemeClr val="bg1"/>
                </a:solidFill>
              </a:rPr>
              <a:t>Let the players break the game, then evolve it when they do</a:t>
            </a:r>
          </a:p>
        </p:txBody>
      </p:sp>
    </p:spTree>
    <p:extLst>
      <p:ext uri="{BB962C8B-B14F-4D97-AF65-F5344CB8AC3E}">
        <p14:creationId xmlns:p14="http://schemas.microsoft.com/office/powerpoint/2010/main" val="2038206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3F44D46-8A41-2071-A07C-3984AFE2E9E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2530" b="1"/>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B93A47-7FE0-70DE-E940-FE0001D9E7E0}"/>
              </a:ext>
            </a:extLst>
          </p:cNvPr>
          <p:cNvSpPr>
            <a:spLocks noGrp="1"/>
          </p:cNvSpPr>
          <p:nvPr>
            <p:ph type="title"/>
          </p:nvPr>
        </p:nvSpPr>
        <p:spPr>
          <a:xfrm>
            <a:off x="371094" y="1161288"/>
            <a:ext cx="5265208" cy="1124712"/>
          </a:xfrm>
        </p:spPr>
        <p:txBody>
          <a:bodyPr vert="horz" lIns="91440" tIns="45720" rIns="91440" bIns="45720" rtlCol="0" anchor="b">
            <a:normAutofit/>
          </a:bodyPr>
          <a:lstStyle/>
          <a:p>
            <a:pPr lvl="0"/>
            <a:r>
              <a:rPr lang="en-US" sz="6600" dirty="0">
                <a:effectLst/>
              </a:rPr>
              <a:t>Job of the DM</a:t>
            </a:r>
            <a:endParaRPr lang="en-US" sz="6600" dirty="0"/>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560A2542-36B2-F3CB-4335-5065F078AE0D}"/>
              </a:ext>
            </a:extLst>
          </p:cNvPr>
          <p:cNvSpPr>
            <a:spLocks noGrp="1"/>
          </p:cNvSpPr>
          <p:nvPr>
            <p:ph type="body" sz="half" idx="2"/>
          </p:nvPr>
        </p:nvSpPr>
        <p:spPr>
          <a:xfrm>
            <a:off x="371093" y="2718054"/>
            <a:ext cx="5266375" cy="3207258"/>
          </a:xfrm>
        </p:spPr>
        <p:txBody>
          <a:bodyPr vert="horz" lIns="91440" tIns="45720" rIns="91440" bIns="45720" rtlCol="0" anchor="t">
            <a:normAutofit/>
          </a:bodyPr>
          <a:lstStyle/>
          <a:p>
            <a:pPr marL="285750" lvl="0" indent="-228600">
              <a:buFont typeface="Arial" panose="020B0604020202020204" pitchFamily="34" charset="0"/>
              <a:buChar char="•"/>
            </a:pPr>
            <a:r>
              <a:rPr lang="en-US" sz="6000" dirty="0"/>
              <a:t>Referee</a:t>
            </a:r>
          </a:p>
          <a:p>
            <a:pPr marL="285750" lvl="0" indent="-228600">
              <a:buFont typeface="Arial" panose="020B0604020202020204" pitchFamily="34" charset="0"/>
              <a:buChar char="•"/>
            </a:pPr>
            <a:r>
              <a:rPr lang="en-US" sz="6000" dirty="0"/>
              <a:t>Narrator</a:t>
            </a:r>
          </a:p>
          <a:p>
            <a:pPr marL="285750" lvl="0" indent="-228600">
              <a:buFont typeface="Arial" panose="020B0604020202020204" pitchFamily="34" charset="0"/>
              <a:buChar char="•"/>
            </a:pPr>
            <a:r>
              <a:rPr lang="en-US" sz="6000" dirty="0"/>
              <a:t>Memory</a:t>
            </a:r>
          </a:p>
          <a:p>
            <a:pPr indent="-228600">
              <a:buFont typeface="Arial" panose="020B0604020202020204" pitchFamily="34" charset="0"/>
              <a:buChar char="•"/>
            </a:pPr>
            <a:endParaRPr lang="en-US" sz="6000" dirty="0"/>
          </a:p>
        </p:txBody>
      </p:sp>
      <p:pic>
        <p:nvPicPr>
          <p:cNvPr id="8" name="Picture 7">
            <a:extLst>
              <a:ext uri="{FF2B5EF4-FFF2-40B4-BE49-F238E27FC236}">
                <a16:creationId xmlns:a16="http://schemas.microsoft.com/office/drawing/2014/main" id="{70C3B7C5-CDDD-084B-7A5F-56B42171D2AE}"/>
              </a:ext>
            </a:extLst>
          </p:cNvPr>
          <p:cNvPicPr>
            <a:picLocks noChangeAspect="1"/>
          </p:cNvPicPr>
          <p:nvPr/>
        </p:nvPicPr>
        <p:blipFill>
          <a:blip r:embed="rId5"/>
          <a:stretch>
            <a:fillRect/>
          </a:stretch>
        </p:blipFill>
        <p:spPr>
          <a:xfrm>
            <a:off x="423862" y="5575300"/>
            <a:ext cx="825500" cy="825500"/>
          </a:xfrm>
          <a:prstGeom prst="rect">
            <a:avLst/>
          </a:prstGeom>
        </p:spPr>
      </p:pic>
    </p:spTree>
    <p:extLst>
      <p:ext uri="{BB962C8B-B14F-4D97-AF65-F5344CB8AC3E}">
        <p14:creationId xmlns:p14="http://schemas.microsoft.com/office/powerpoint/2010/main" val="321754778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D0CE8-657C-86B0-7699-92A3CA135E9A}"/>
              </a:ext>
            </a:extLst>
          </p:cNvPr>
          <p:cNvSpPr>
            <a:spLocks noGrp="1"/>
          </p:cNvSpPr>
          <p:nvPr>
            <p:ph type="title"/>
          </p:nvPr>
        </p:nvSpPr>
        <p:spPr>
          <a:xfrm>
            <a:off x="328535" y="4789897"/>
            <a:ext cx="4391024" cy="1790783"/>
          </a:xfrm>
        </p:spPr>
        <p:txBody>
          <a:bodyPr vert="horz" lIns="91440" tIns="45720" rIns="91440" bIns="45720" rtlCol="0" anchor="t">
            <a:normAutofit/>
          </a:bodyPr>
          <a:lstStyle/>
          <a:p>
            <a:pPr lvl="0"/>
            <a:r>
              <a:rPr lang="en-US" sz="5400" dirty="0">
                <a:solidFill>
                  <a:schemeClr val="bg1"/>
                </a:solidFill>
                <a:effectLst/>
              </a:rPr>
              <a:t>The</a:t>
            </a:r>
            <a:r>
              <a:rPr lang="en-US" sz="5400" baseline="0" dirty="0">
                <a:solidFill>
                  <a:schemeClr val="bg1"/>
                </a:solidFill>
                <a:effectLst/>
              </a:rPr>
              <a:t> DM has Homework</a:t>
            </a:r>
            <a:endParaRPr lang="en-US" sz="5400" dirty="0">
              <a:solidFill>
                <a:schemeClr val="bg1"/>
              </a:solidFill>
            </a:endParaRPr>
          </a:p>
        </p:txBody>
      </p:sp>
      <p:pic>
        <p:nvPicPr>
          <p:cNvPr id="6" name="Picture 5" descr="A group of people in garment&#10;&#10;Description automatically generated with low confidence">
            <a:extLst>
              <a:ext uri="{FF2B5EF4-FFF2-40B4-BE49-F238E27FC236}">
                <a16:creationId xmlns:a16="http://schemas.microsoft.com/office/drawing/2014/main" id="{A62CA416-EC00-5B32-B59D-EEE6C9E742B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390" r="-1" b="-1"/>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3" name="Group 1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4D348D98-E3D9-C087-002C-73608E030140}"/>
              </a:ext>
            </a:extLst>
          </p:cNvPr>
          <p:cNvSpPr>
            <a:spLocks noGrp="1"/>
          </p:cNvSpPr>
          <p:nvPr>
            <p:ph idx="1"/>
          </p:nvPr>
        </p:nvSpPr>
        <p:spPr>
          <a:xfrm>
            <a:off x="4212236" y="4669977"/>
            <a:ext cx="7854845" cy="2030625"/>
          </a:xfrm>
        </p:spPr>
        <p:txBody>
          <a:bodyPr vert="horz" lIns="91440" tIns="45720" rIns="91440" bIns="45720" rtlCol="0">
            <a:normAutofit/>
          </a:bodyPr>
          <a:lstStyle/>
          <a:p>
            <a:pPr lvl="0"/>
            <a:r>
              <a:rPr lang="en-US" sz="3600" dirty="0">
                <a:solidFill>
                  <a:schemeClr val="bg1">
                    <a:alpha val="80000"/>
                  </a:schemeClr>
                </a:solidFill>
                <a:effectLst/>
              </a:rPr>
              <a:t>Before the Table - How should it go</a:t>
            </a:r>
          </a:p>
          <a:p>
            <a:pPr lvl="0"/>
            <a:r>
              <a:rPr lang="en-US" sz="3600" dirty="0">
                <a:solidFill>
                  <a:schemeClr val="bg1">
                    <a:alpha val="80000"/>
                  </a:schemeClr>
                </a:solidFill>
                <a:effectLst/>
              </a:rPr>
              <a:t>At the Table - How is it going</a:t>
            </a:r>
          </a:p>
          <a:p>
            <a:pPr lvl="0"/>
            <a:r>
              <a:rPr lang="en-US" sz="3600" dirty="0">
                <a:solidFill>
                  <a:schemeClr val="bg1">
                    <a:alpha val="80000"/>
                  </a:schemeClr>
                </a:solidFill>
                <a:effectLst/>
              </a:rPr>
              <a:t>After the Table - How did it actually go</a:t>
            </a:r>
          </a:p>
        </p:txBody>
      </p:sp>
    </p:spTree>
    <p:extLst>
      <p:ext uri="{BB962C8B-B14F-4D97-AF65-F5344CB8AC3E}">
        <p14:creationId xmlns:p14="http://schemas.microsoft.com/office/powerpoint/2010/main" val="4097579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person&#10;&#10;Description automatically generated">
            <a:extLst>
              <a:ext uri="{FF2B5EF4-FFF2-40B4-BE49-F238E27FC236}">
                <a16:creationId xmlns:a16="http://schemas.microsoft.com/office/drawing/2014/main" id="{BD6A6071-B501-5C4C-7B2F-0662C354C77A}"/>
              </a:ext>
            </a:extLst>
          </p:cNvPr>
          <p:cNvPicPr>
            <a:picLocks noChangeAspect="1"/>
          </p:cNvPicPr>
          <p:nvPr/>
        </p:nvPicPr>
        <p:blipFill rotWithShape="1">
          <a:blip r:embed="rId3">
            <a:alphaModFix amt="50000"/>
            <a:extLst>
              <a:ext uri="{837473B0-CC2E-450A-ABE3-18F120FF3D39}">
                <a1611:picAttrSrcUrl xmlns:a1611="http://schemas.microsoft.com/office/drawing/2016/11/main" r:id="rId4"/>
              </a:ext>
            </a:extLst>
          </a:blip>
          <a:srcRect t="19523" r="-1" b="5458"/>
          <a:stretch/>
        </p:blipFill>
        <p:spPr>
          <a:xfrm>
            <a:off x="20" y="10"/>
            <a:ext cx="12188930" cy="6857990"/>
          </a:xfrm>
          <a:prstGeom prst="rect">
            <a:avLst/>
          </a:prstGeom>
        </p:spPr>
      </p:pic>
      <p:sp>
        <p:nvSpPr>
          <p:cNvPr id="2" name="Title 1">
            <a:extLst>
              <a:ext uri="{FF2B5EF4-FFF2-40B4-BE49-F238E27FC236}">
                <a16:creationId xmlns:a16="http://schemas.microsoft.com/office/drawing/2014/main" id="{5643072B-B5C8-4BFD-86DB-8E01BC00D1C0}"/>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lvl="0" algn="ctr"/>
            <a:r>
              <a:rPr lang="en-US" sz="6600">
                <a:solidFill>
                  <a:srgbClr val="FFFFFF"/>
                </a:solidFill>
                <a:effectLst/>
              </a:rPr>
              <a:t>Know your game - not just the monsters - but the players too</a:t>
            </a:r>
            <a:endParaRPr lang="en-US" sz="6600">
              <a:solidFill>
                <a:srgbClr val="FFFFFF"/>
              </a:solidFill>
            </a:endParaRP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D9AADE-56C3-C257-F8B3-A3F00EAE1D75}"/>
              </a:ext>
            </a:extLst>
          </p:cNvPr>
          <p:cNvSpPr txBox="1"/>
          <p:nvPr/>
        </p:nvSpPr>
        <p:spPr>
          <a:xfrm>
            <a:off x="974885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lagzero.net/2009/07/dungeons-and-dragons-se-vuelve-gratis-juego-de-rol-en-line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6211362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838199" y="4428000"/>
            <a:ext cx="6143626" cy="1400400"/>
          </a:xfrm>
        </p:spPr>
        <p:txBody>
          <a:bodyPr wrap="square" anchor="b">
            <a:normAutofit/>
          </a:bodyPr>
          <a:lstStyle/>
          <a:p>
            <a:pPr algn="l"/>
            <a:r>
              <a:rPr lang="en-US" sz="4300">
                <a:solidFill>
                  <a:schemeClr val="bg1"/>
                </a:solidFill>
              </a:rPr>
              <a:t>Goal: To have stories to tell about the last session.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7859713" y="4716472"/>
            <a:ext cx="3494088" cy="1017896"/>
          </a:xfrm>
        </p:spPr>
        <p:txBody>
          <a:bodyPr vert="horz" lIns="91440" tIns="45720" rIns="91440" bIns="45720" rtlCol="0" anchor="b">
            <a:normAutofit/>
          </a:bodyPr>
          <a:lstStyle/>
          <a:p>
            <a:pPr algn="l"/>
            <a:r>
              <a:rPr lang="en-US" sz="1700">
                <a:solidFill>
                  <a:schemeClr val="bg1"/>
                </a:solidFill>
              </a:rPr>
              <a:t>If three sessions pass without a story, revisit your DM strategy and see how you can enable the creation of one.</a:t>
            </a:r>
          </a:p>
        </p:txBody>
      </p:sp>
      <p:pic>
        <p:nvPicPr>
          <p:cNvPr id="5" name="Picture 4">
            <a:extLst>
              <a:ext uri="{FF2B5EF4-FFF2-40B4-BE49-F238E27FC236}">
                <a16:creationId xmlns:a16="http://schemas.microsoft.com/office/drawing/2014/main" id="{0B343ECC-CB40-7B70-3CBF-B16DD30BAA4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7860" r="1" b="1"/>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rotWithShape="1">
          <a:blip r:embed="rId4"/>
          <a:srcRect t="22240" b="19608"/>
          <a:stretch/>
        </p:blipFill>
        <p:spPr>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5934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13A9-C68D-4414-AB62-B3096D2FA42F}"/>
              </a:ext>
            </a:extLst>
          </p:cNvPr>
          <p:cNvSpPr>
            <a:spLocks noGrp="1"/>
          </p:cNvSpPr>
          <p:nvPr>
            <p:ph type="title"/>
          </p:nvPr>
        </p:nvSpPr>
        <p:spPr/>
        <p:txBody>
          <a:bodyPr/>
          <a:lstStyle/>
          <a:p>
            <a:r>
              <a:rPr lang="en-US" dirty="0"/>
              <a:t>Session Zero</a:t>
            </a:r>
          </a:p>
        </p:txBody>
      </p:sp>
      <p:sp>
        <p:nvSpPr>
          <p:cNvPr id="3" name="Content Placeholder 2">
            <a:extLst>
              <a:ext uri="{FF2B5EF4-FFF2-40B4-BE49-F238E27FC236}">
                <a16:creationId xmlns:a16="http://schemas.microsoft.com/office/drawing/2014/main" id="{F6C817D6-E6E6-47C3-84F9-8C3FB1941238}"/>
              </a:ext>
            </a:extLst>
          </p:cNvPr>
          <p:cNvSpPr>
            <a:spLocks noGrp="1"/>
          </p:cNvSpPr>
          <p:nvPr>
            <p:ph idx="1"/>
          </p:nvPr>
        </p:nvSpPr>
        <p:spPr/>
        <p:txBody>
          <a:bodyPr vert="horz" lIns="91440" tIns="45720" rIns="91440" bIns="45720" rtlCol="0" anchor="t">
            <a:normAutofit/>
          </a:bodyPr>
          <a:lstStyle/>
          <a:p>
            <a:r>
              <a:rPr lang="en-US" dirty="0"/>
              <a:t>Session Zero is a critical “Pre-game” session</a:t>
            </a:r>
          </a:p>
          <a:p>
            <a:r>
              <a:rPr lang="en-US" dirty="0"/>
              <a:t>Goals of Session Zero:</a:t>
            </a:r>
          </a:p>
          <a:p>
            <a:pPr lvl="1">
              <a:buFont typeface="Wingdings" panose="020B0604020202020204" pitchFamily="34" charset="0"/>
              <a:buChar char="§"/>
            </a:pPr>
            <a:r>
              <a:rPr lang="en-US" dirty="0"/>
              <a:t>Character</a:t>
            </a:r>
            <a:r>
              <a:rPr lang="en-US" baseline="0" dirty="0"/>
              <a:t> Creation</a:t>
            </a:r>
            <a:endParaRPr lang="en-US" baseline="0" dirty="0">
              <a:cs typeface="Calibri" panose="020F0502020204030204"/>
            </a:endParaRPr>
          </a:p>
          <a:p>
            <a:pPr lvl="1">
              <a:buFont typeface="Wingdings" panose="020B0604020202020204" pitchFamily="34" charset="0"/>
              <a:buChar char="§"/>
            </a:pPr>
            <a:r>
              <a:rPr lang="en-US" baseline="0" dirty="0"/>
              <a:t>Align player goals</a:t>
            </a:r>
            <a:endParaRPr lang="en-US" baseline="0" dirty="0">
              <a:cs typeface="Calibri" panose="020F0502020204030204"/>
            </a:endParaRPr>
          </a:p>
          <a:p>
            <a:pPr lvl="1">
              <a:buFont typeface="Wingdings" panose="020B0604020202020204" pitchFamily="34" charset="0"/>
              <a:buChar char="§"/>
            </a:pPr>
            <a:r>
              <a:rPr lang="en-US" baseline="0" dirty="0"/>
              <a:t>Provide background on the game world</a:t>
            </a:r>
          </a:p>
          <a:p>
            <a:pPr lvl="1">
              <a:buFont typeface="Wingdings" panose="020B0604020202020204" pitchFamily="34" charset="0"/>
              <a:buChar char="§"/>
            </a:pPr>
            <a:r>
              <a:rPr lang="en-US" dirty="0">
                <a:cs typeface="Calibri" panose="020F0502020204030204"/>
              </a:rPr>
              <a:t>Scheduling</a:t>
            </a:r>
          </a:p>
          <a:p>
            <a:pPr lvl="1">
              <a:buFont typeface="Wingdings" panose="020B0604020202020204" pitchFamily="34" charset="0"/>
              <a:buChar char="§"/>
            </a:pPr>
            <a:r>
              <a:rPr lang="en-US" baseline="0" dirty="0">
                <a:cs typeface="Calibri" panose="020F0502020204030204"/>
              </a:rPr>
              <a:t>Party make up</a:t>
            </a:r>
          </a:p>
          <a:p>
            <a:pPr lvl="1">
              <a:buFont typeface="Wingdings" panose="020B0604020202020204" pitchFamily="34" charset="0"/>
              <a:buChar char="§"/>
            </a:pPr>
            <a:r>
              <a:rPr lang="en-US" dirty="0">
                <a:cs typeface="Calibri" panose="020F0502020204030204"/>
              </a:rPr>
              <a:t>House Rules</a:t>
            </a:r>
            <a:endParaRPr lang="en-US" baseline="0" dirty="0">
              <a:cs typeface="Calibri" panose="020F0502020204030204"/>
            </a:endParaRPr>
          </a:p>
          <a:p>
            <a:pPr marL="457200" lvl="1" indent="0">
              <a:buNone/>
            </a:pPr>
            <a:endParaRPr lang="en-US" dirty="0"/>
          </a:p>
        </p:txBody>
      </p:sp>
      <p:pic>
        <p:nvPicPr>
          <p:cNvPr id="7" name="Picture 6" descr="A close up of a plant&#10;&#10;Description generated with high confidence">
            <a:extLst>
              <a:ext uri="{FF2B5EF4-FFF2-40B4-BE49-F238E27FC236}">
                <a16:creationId xmlns:a16="http://schemas.microsoft.com/office/drawing/2014/main" id="{665FD890-BD45-4BA0-B197-772C34696A20}"/>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43195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80">
            <a:extLst>
              <a:ext uri="{FF2B5EF4-FFF2-40B4-BE49-F238E27FC236}">
                <a16:creationId xmlns:a16="http://schemas.microsoft.com/office/drawing/2014/main" id="{DC35A348-C5D6-4112-9FDD-93A493B01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D6C84671-39F8-7A04-FC9F-1CB51CD77B91}"/>
              </a:ext>
            </a:extLst>
          </p:cNvPr>
          <p:cNvPicPr>
            <a:picLocks noChangeAspect="1"/>
          </p:cNvPicPr>
          <p:nvPr/>
        </p:nvPicPr>
        <p:blipFill rotWithShape="1">
          <a:blip r:embed="rId3"/>
          <a:srcRect t="1037" r="-2" b="-2"/>
          <a:stretch/>
        </p:blipFill>
        <p:spPr>
          <a:xfrm>
            <a:off x="3911048" y="-530022"/>
            <a:ext cx="4000500" cy="3959022"/>
          </a:xfrm>
          <a:custGeom>
            <a:avLst/>
            <a:gdLst/>
            <a:ahLst/>
            <a:cxnLst/>
            <a:rect l="l" t="t" r="r" b="b"/>
            <a:pathLst>
              <a:path w="4000500" h="3959032">
                <a:moveTo>
                  <a:pt x="0" y="0"/>
                </a:moveTo>
                <a:lnTo>
                  <a:pt x="4000500" y="0"/>
                </a:lnTo>
                <a:lnTo>
                  <a:pt x="4000500" y="3959032"/>
                </a:lnTo>
                <a:lnTo>
                  <a:pt x="9072" y="3926114"/>
                </a:lnTo>
                <a:lnTo>
                  <a:pt x="0" y="3925346"/>
                </a:lnTo>
                <a:close/>
              </a:path>
            </a:pathLst>
          </a:custGeom>
        </p:spPr>
      </p:pic>
      <p:grpSp>
        <p:nvGrpSpPr>
          <p:cNvPr id="79" name="Group 8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80" name="Freeform: Shape 8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TextBox 7">
            <a:extLst>
              <a:ext uri="{FF2B5EF4-FFF2-40B4-BE49-F238E27FC236}">
                <a16:creationId xmlns:a16="http://schemas.microsoft.com/office/drawing/2014/main" id="{ED5BC3D8-E24C-410C-97E8-D9473EB85E22}"/>
              </a:ext>
            </a:extLst>
          </p:cNvPr>
          <p:cNvSpPr txBox="1"/>
          <p:nvPr/>
        </p:nvSpPr>
        <p:spPr>
          <a:xfrm>
            <a:off x="42838" y="6262786"/>
            <a:ext cx="6158038" cy="461665"/>
          </a:xfrm>
          <a:prstGeom prst="rect">
            <a:avLst/>
          </a:prstGeom>
          <a:noFill/>
        </p:spPr>
        <p:txBody>
          <a:bodyPr wrap="square">
            <a:spAutoFit/>
          </a:bodyPr>
          <a:lstStyle/>
          <a:p>
            <a:pPr marL="0" marR="0" lvl="0" indent="0" algn="l" defTabSz="914400" rtl="0" eaLnBrk="1" fontAlgn="auto" latinLnBrk="0" hangingPunct="1">
              <a:spcBef>
                <a:spcPts val="0"/>
              </a:spcBef>
              <a:spcAft>
                <a:spcPts val="60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graphicFrame>
        <p:nvGraphicFramePr>
          <p:cNvPr id="12" name="Diagram 11">
            <a:extLst>
              <a:ext uri="{FF2B5EF4-FFF2-40B4-BE49-F238E27FC236}">
                <a16:creationId xmlns:a16="http://schemas.microsoft.com/office/drawing/2014/main" id="{4B3ADE5C-4EC7-3C60-854B-D4D9F8475EA0}"/>
              </a:ext>
            </a:extLst>
          </p:cNvPr>
          <p:cNvGraphicFramePr/>
          <p:nvPr>
            <p:extLst>
              <p:ext uri="{D42A27DB-BD31-4B8C-83A1-F6EECF244321}">
                <p14:modId xmlns:p14="http://schemas.microsoft.com/office/powerpoint/2010/main" val="442087224"/>
              </p:ext>
            </p:extLst>
          </p:nvPr>
        </p:nvGraphicFramePr>
        <p:xfrm>
          <a:off x="291567" y="4230460"/>
          <a:ext cx="11608866" cy="190787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2" name="Picture 91" descr="A close up of a plant&#10;&#10;Description generated with high confidence">
            <a:extLst>
              <a:ext uri="{FF2B5EF4-FFF2-40B4-BE49-F238E27FC236}">
                <a16:creationId xmlns:a16="http://schemas.microsoft.com/office/drawing/2014/main" id="{025F3AA7-4206-8F01-F6CE-77059182F0D6}"/>
              </a:ext>
            </a:extLst>
          </p:cNvPr>
          <p:cNvPicPr>
            <a:picLocks noChangeAspect="1"/>
          </p:cNvPicPr>
          <p:nvPr/>
        </p:nvPicPr>
        <p:blipFill>
          <a:blip r:embed="rId11"/>
          <a:stretch>
            <a:fillRect/>
          </a:stretch>
        </p:blipFill>
        <p:spPr>
          <a:xfrm>
            <a:off x="291567" y="56664"/>
            <a:ext cx="3218399" cy="3657600"/>
          </a:xfrm>
          <a:prstGeom prst="rect">
            <a:avLst/>
          </a:prstGeom>
        </p:spPr>
      </p:pic>
      <p:pic>
        <p:nvPicPr>
          <p:cNvPr id="3" name="Picture 2">
            <a:extLst>
              <a:ext uri="{FF2B5EF4-FFF2-40B4-BE49-F238E27FC236}">
                <a16:creationId xmlns:a16="http://schemas.microsoft.com/office/drawing/2014/main" id="{2649CCF7-4CED-44AF-9FF4-F27C8C0EA256}"/>
              </a:ext>
            </a:extLst>
          </p:cNvPr>
          <p:cNvPicPr>
            <a:picLocks noChangeAspect="1"/>
          </p:cNvPicPr>
          <p:nvPr/>
        </p:nvPicPr>
        <p:blipFill>
          <a:blip r:embed="rId12"/>
          <a:stretch>
            <a:fillRect/>
          </a:stretch>
        </p:blipFill>
        <p:spPr>
          <a:xfrm>
            <a:off x="8700033" y="204137"/>
            <a:ext cx="3200400" cy="3200400"/>
          </a:xfrm>
          <a:prstGeom prst="rect">
            <a:avLst/>
          </a:prstGeom>
        </p:spPr>
      </p:pic>
    </p:spTree>
    <p:extLst>
      <p:ext uri="{BB962C8B-B14F-4D97-AF65-F5344CB8AC3E}">
        <p14:creationId xmlns:p14="http://schemas.microsoft.com/office/powerpoint/2010/main" val="3949365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838199" y="3990205"/>
            <a:ext cx="10518776" cy="1200329"/>
          </a:xfrm>
        </p:spPr>
        <p:txBody>
          <a:bodyPr wrap="square" anchor="b">
            <a:normAutofit/>
          </a:bodyPr>
          <a:lstStyle/>
          <a:p>
            <a:pPr algn="l"/>
            <a:r>
              <a:rPr lang="en-US" sz="6700">
                <a:solidFill>
                  <a:schemeClr val="bg1"/>
                </a:solidFill>
              </a:rPr>
              <a:t>Rule #X: Steal When You Can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827089" y="5551200"/>
            <a:ext cx="6583362" cy="1075952"/>
          </a:xfrm>
        </p:spPr>
        <p:txBody>
          <a:bodyPr vert="horz" lIns="91440" tIns="45720" rIns="91440" bIns="45720" rtlCol="0" anchor="t">
            <a:normAutofit/>
          </a:bodyPr>
          <a:lstStyle/>
          <a:p>
            <a:pPr algn="l"/>
            <a:r>
              <a:rPr lang="en-US" sz="2200">
                <a:solidFill>
                  <a:schemeClr val="bg1"/>
                </a:solidFill>
              </a:rPr>
              <a:t>It is unlikely you are the first to be in this situation, the magic of Google can often provide a quick solution.</a:t>
            </a:r>
          </a:p>
        </p:txBody>
      </p:sp>
      <p:pic>
        <p:nvPicPr>
          <p:cNvPr id="6" name="Picture 5" descr="A picture containing text, cake, indoor&#10;&#10;Description automatically generated">
            <a:extLst>
              <a:ext uri="{FF2B5EF4-FFF2-40B4-BE49-F238E27FC236}">
                <a16:creationId xmlns:a16="http://schemas.microsoft.com/office/drawing/2014/main" id="{43F99AEC-CAAC-E110-0FCB-B862D9BE257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0558" b="15271"/>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23"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TextBox 6">
            <a:extLst>
              <a:ext uri="{FF2B5EF4-FFF2-40B4-BE49-F238E27FC236}">
                <a16:creationId xmlns:a16="http://schemas.microsoft.com/office/drawing/2014/main" id="{3FC200DD-2FF0-BE3C-5EE5-ED5634859A63}"/>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scpl.org/books-movies-music/intro-dungeons-dragon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21196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CF702ED-708E-DFFF-7772-01DC31A2B92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5364" b="9091"/>
          <a:stretch/>
        </p:blipFill>
        <p:spPr>
          <a:xfrm>
            <a:off x="3523488" y="10"/>
            <a:ext cx="8668512" cy="6857990"/>
          </a:xfrm>
          <a:prstGeom prst="rect">
            <a:avLst/>
          </a:prstGeom>
        </p:spPr>
      </p:pic>
      <p:sp>
        <p:nvSpPr>
          <p:cNvPr id="22"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477981" y="1122363"/>
            <a:ext cx="4023360" cy="3204134"/>
          </a:xfrm>
        </p:spPr>
        <p:txBody>
          <a:bodyPr anchor="b">
            <a:normAutofit/>
          </a:bodyPr>
          <a:lstStyle/>
          <a:p>
            <a:pPr algn="l"/>
            <a:r>
              <a:rPr lang="en-US" sz="4800"/>
              <a:t>Rule #X: Perfection is the Enemy of Progress</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1600"/>
              <a:t>When you are at the table, aim for “good enough” to move the game forward.  Once the session is over, reflect and adjust.  Use your session recap to announce the changes that your learning has provided.</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42308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snow, outdoor, day&#10;&#10;Description automatically generated">
            <a:extLst>
              <a:ext uri="{FF2B5EF4-FFF2-40B4-BE49-F238E27FC236}">
                <a16:creationId xmlns:a16="http://schemas.microsoft.com/office/drawing/2014/main" id="{8C3A6074-1BD1-8392-989D-839D5DD53102}"/>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b="22145"/>
          <a:stretch/>
        </p:blipFill>
        <p:spPr>
          <a:xfrm>
            <a:off x="20" y="1"/>
            <a:ext cx="12191980" cy="6857999"/>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Rule #X: The DM’s role is that of the Narrator and the Referee</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479685" y="4159404"/>
            <a:ext cx="11572407" cy="2226406"/>
          </a:xfrm>
        </p:spPr>
        <p:txBody>
          <a:bodyPr vert="horz" lIns="91440" tIns="45720" rIns="91440" bIns="45720" rtlCol="0">
            <a:noAutofit/>
          </a:bodyPr>
          <a:lstStyle/>
          <a:p>
            <a:r>
              <a:rPr lang="en-US" sz="2800" dirty="0">
                <a:solidFill>
                  <a:srgbClr val="FFFFFF"/>
                </a:solidFill>
              </a:rPr>
              <a:t>It is NEVER you vs the players.  You are NOT the BBEG, the King, the Dragon, etc.</a:t>
            </a:r>
          </a:p>
          <a:p>
            <a:r>
              <a:rPr lang="en-US" sz="2800" dirty="0">
                <a:solidFill>
                  <a:srgbClr val="FFFFFF"/>
                </a:solidFill>
              </a:rPr>
              <a:t>Your job is to create tension that the players can overcome and celebrate with them when they do.</a:t>
            </a:r>
          </a:p>
          <a:p>
            <a:r>
              <a:rPr lang="en-US" sz="2800" dirty="0">
                <a:solidFill>
                  <a:srgbClr val="FFFFFF"/>
                </a:solidFill>
              </a:rPr>
              <a:t>Help your players follow Ted Lasso’s Rule #1: Be a Goldfish</a:t>
            </a:r>
          </a:p>
        </p:txBody>
      </p:sp>
    </p:spTree>
    <p:extLst>
      <p:ext uri="{BB962C8B-B14F-4D97-AF65-F5344CB8AC3E}">
        <p14:creationId xmlns:p14="http://schemas.microsoft.com/office/powerpoint/2010/main" val="37961203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4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4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Let the Story Unfold at the Table</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387600"/>
          </a:xfrm>
        </p:spPr>
        <p:txBody>
          <a:bodyPr vert="horz" lIns="91440" tIns="45720" rIns="91440" bIns="45720" rtlCol="0" anchor="t">
            <a:normAutofit/>
          </a:bodyPr>
          <a:lstStyle/>
          <a:p>
            <a:r>
              <a:rPr lang="en-US" dirty="0"/>
              <a:t>The DM brings the locations, situation, NPC’s, enemies, to the table.  The players bring the motion ….. And the chaos.</a:t>
            </a:r>
          </a:p>
          <a:p>
            <a:r>
              <a:rPr lang="en-US" dirty="0"/>
              <a:t>Trying to play your story out won't be fun for anyone, even if you think it will be.  </a:t>
            </a:r>
          </a:p>
          <a:p>
            <a:r>
              <a:rPr lang="en-US" dirty="0"/>
              <a:t>Let the chaos play.  Chaos is where all the good stories reside.</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665980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Set the Situation and let it run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387600"/>
          </a:xfrm>
        </p:spPr>
        <p:txBody>
          <a:bodyPr vert="horz" lIns="91440" tIns="45720" rIns="91440" bIns="45720" rtlCol="0" anchor="t">
            <a:normAutofit lnSpcReduction="10000"/>
          </a:bodyPr>
          <a:lstStyle/>
          <a:p>
            <a:r>
              <a:rPr lang="en-US" dirty="0"/>
              <a:t>Once you setup the situation, let the players run with it.  Take pleasure and joy in what they make of the building blocks you laid at their feet.</a:t>
            </a:r>
          </a:p>
          <a:p>
            <a:r>
              <a:rPr lang="en-US" dirty="0"/>
              <a:t>You only really have to take a hand when they are stalled in the action.</a:t>
            </a:r>
          </a:p>
          <a:p>
            <a:endParaRPr lang="en-US" dirty="0"/>
          </a:p>
          <a:p>
            <a:r>
              <a:rPr lang="en-US" dirty="0"/>
              <a:t>Keep some quick things you can use to “spike” the players with and jump start some action.</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182012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Help the Players find their Character</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847314"/>
          </a:xfrm>
        </p:spPr>
        <p:txBody>
          <a:bodyPr vert="horz" lIns="91440" tIns="45720" rIns="91440" bIns="45720" rtlCol="0" anchor="t">
            <a:normAutofit/>
          </a:bodyPr>
          <a:lstStyle/>
          <a:p>
            <a:r>
              <a:rPr lang="en-US" dirty="0"/>
              <a:t>Characters are just numbers on a sheet until we bring them to life.  This is not a skill that comes easy to everyone.  The best DM’s help their players find who their characters are, what makes them tick and what gives them motivation.</a:t>
            </a:r>
          </a:p>
          <a:p>
            <a:r>
              <a:rPr lang="en-US" dirty="0"/>
              <a:t>Take some time to help your players move out of their comfort zone, or move away from the easy tropes.</a:t>
            </a:r>
          </a:p>
          <a:p>
            <a:r>
              <a:rPr lang="en-US" dirty="0"/>
              <a:t>Don’t try to do it all at once, but over time.  Baby Steps</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6109397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Rule of Cool – </a:t>
            </a:r>
            <a:br>
              <a:rPr lang="en-US" dirty="0"/>
            </a:br>
            <a:r>
              <a:rPr lang="en-US" dirty="0"/>
              <a:t>No, but; Yes, and…</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847314"/>
          </a:xfrm>
        </p:spPr>
        <p:txBody>
          <a:bodyPr vert="horz" lIns="91440" tIns="45720" rIns="91440" bIns="45720" rtlCol="0" anchor="t">
            <a:normAutofit/>
          </a:bodyPr>
          <a:lstStyle/>
          <a:p>
            <a:r>
              <a:rPr lang="en-US" sz="2800" dirty="0"/>
              <a:t>Before you look to the rulebook, look to the rule of cool.</a:t>
            </a:r>
          </a:p>
          <a:p>
            <a:r>
              <a:rPr lang="en-US" sz="2800" dirty="0"/>
              <a:t>“If it sounds cool, it is your job to make it happen – not necessarily successful”</a:t>
            </a:r>
          </a:p>
          <a:p>
            <a:endParaRPr lang="en-US" sz="2800" dirty="0"/>
          </a:p>
          <a:p>
            <a:r>
              <a:rPr lang="en-US" sz="2800" dirty="0"/>
              <a:t>Remember – </a:t>
            </a:r>
            <a:r>
              <a:rPr lang="en-US" sz="2800" dirty="0">
                <a:solidFill>
                  <a:srgbClr val="FF0000"/>
                </a:solidFill>
              </a:rPr>
              <a:t>“You can certainly try!”</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42762613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fontScale="90000"/>
          </a:bodyPr>
          <a:lstStyle/>
          <a:p>
            <a:r>
              <a:rPr lang="en-US" dirty="0"/>
              <a:t>Rule #X: The DM is always right…. Even when they are not.</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a:bodyPr>
          <a:lstStyle/>
          <a:p>
            <a:r>
              <a:rPr lang="en-US" sz="2800" dirty="0"/>
              <a:t>Remember, you are making a game for the rest of the table, while you are always right, be willing to take time in between sessions to accept and correct your mistakes for next time.</a:t>
            </a:r>
          </a:p>
          <a:p>
            <a:r>
              <a:rPr lang="en-US" sz="2800" dirty="0"/>
              <a:t>The DM is always right to maintain pace of play.</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4993478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It is okay to kill the players</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fontScale="92500" lnSpcReduction="20000"/>
          </a:bodyPr>
          <a:lstStyle/>
          <a:p>
            <a:r>
              <a:rPr lang="en-US" sz="2800" dirty="0"/>
              <a:t>Death is a part of the game, if you DM long enough it will happen.  Don’t be the only person smiling when it happens (unless it is in character as the BBEG)</a:t>
            </a:r>
          </a:p>
          <a:p>
            <a:r>
              <a:rPr lang="en-US" sz="2800" dirty="0"/>
              <a:t>BE RESPECTFUL your players have likely poured some of themselves into the character.  They matter to them.  Give them time to mourn.  Remove as much penalty as possible to roll a new character.</a:t>
            </a:r>
          </a:p>
          <a:p>
            <a:r>
              <a:rPr lang="en-US" sz="2800" dirty="0"/>
              <a:t>Give them a reason for VENGANCE!</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57481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The Enemy is Motivated – Play It</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fontScale="92500" lnSpcReduction="20000"/>
          </a:bodyPr>
          <a:lstStyle/>
          <a:p>
            <a:r>
              <a:rPr lang="en-US" sz="2800" dirty="0"/>
              <a:t>Nothing that is evil believes itself to be evil.  The greatest villain's tug at some part of us that wants to agree, then pushes a little too far.</a:t>
            </a:r>
          </a:p>
          <a:p>
            <a:r>
              <a:rPr lang="en-US" sz="2800" dirty="0"/>
              <a:t>The enemies don’t want to die</a:t>
            </a:r>
          </a:p>
          <a:p>
            <a:r>
              <a:rPr lang="en-US" sz="2800" dirty="0"/>
              <a:t>The King doesn’t want to be deposed</a:t>
            </a:r>
          </a:p>
          <a:p>
            <a:r>
              <a:rPr lang="en-US" sz="2800" dirty="0"/>
              <a:t>The Lich firmly believes they are right and just</a:t>
            </a:r>
          </a:p>
          <a:p>
            <a:r>
              <a:rPr lang="en-US" sz="2800" dirty="0"/>
              <a:t>Enemies WILL run away</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075669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ADD7D-C4AE-4550-B4B3-C0E0EA65818A}"/>
              </a:ext>
            </a:extLst>
          </p:cNvPr>
          <p:cNvSpPr>
            <a:spLocks noGrp="1"/>
          </p:cNvSpPr>
          <p:nvPr>
            <p:ph type="title"/>
          </p:nvPr>
        </p:nvSpPr>
        <p:spPr>
          <a:xfrm>
            <a:off x="838200" y="1641752"/>
            <a:ext cx="6140449" cy="1323439"/>
          </a:xfrm>
        </p:spPr>
        <p:txBody>
          <a:bodyPr anchor="t">
            <a:normAutofit/>
          </a:bodyPr>
          <a:lstStyle/>
          <a:p>
            <a:r>
              <a:rPr lang="en-US" sz="4000">
                <a:solidFill>
                  <a:schemeClr val="bg1"/>
                </a:solidFill>
              </a:rPr>
              <a:t>Welcome to Dragon Fodder</a:t>
            </a:r>
          </a:p>
        </p:txBody>
      </p:sp>
      <p:sp>
        <p:nvSpPr>
          <p:cNvPr id="4" name="Content Placeholder 2">
            <a:extLst>
              <a:ext uri="{FF2B5EF4-FFF2-40B4-BE49-F238E27FC236}">
                <a16:creationId xmlns:a16="http://schemas.microsoft.com/office/drawing/2014/main" id="{393E2E79-5C07-33B3-8123-6A99EB2AAD04}"/>
              </a:ext>
            </a:extLst>
          </p:cNvPr>
          <p:cNvSpPr>
            <a:spLocks noGrp="1"/>
          </p:cNvSpPr>
          <p:nvPr>
            <p:ph idx="1"/>
          </p:nvPr>
        </p:nvSpPr>
        <p:spPr>
          <a:xfrm>
            <a:off x="838200" y="3146400"/>
            <a:ext cx="6140449" cy="2862288"/>
          </a:xfrm>
        </p:spPr>
        <p:txBody>
          <a:bodyPr vert="horz" lIns="91440" tIns="45720" rIns="91440" bIns="45720" rtlCol="0">
            <a:normAutofit/>
          </a:bodyPr>
          <a:lstStyle/>
          <a:p>
            <a:r>
              <a:rPr lang="en-US" sz="2400">
                <a:solidFill>
                  <a:schemeClr val="bg1">
                    <a:alpha val="80000"/>
                  </a:schemeClr>
                </a:solidFill>
              </a:rPr>
              <a:t>We will start from zero, no experience required</a:t>
            </a:r>
            <a:endParaRPr lang="en-US" sz="2400" baseline="0">
              <a:solidFill>
                <a:schemeClr val="bg1">
                  <a:alpha val="80000"/>
                </a:schemeClr>
              </a:solidFill>
            </a:endParaRPr>
          </a:p>
          <a:p>
            <a:r>
              <a:rPr lang="en-US" sz="2400" baseline="0">
                <a:solidFill>
                  <a:schemeClr val="bg1">
                    <a:alpha val="80000"/>
                  </a:schemeClr>
                </a:solidFill>
              </a:rPr>
              <a:t>Participation will be rewarded</a:t>
            </a:r>
          </a:p>
          <a:p>
            <a:pPr lvl="1">
              <a:buFont typeface="Wingdings" panose="020B0604020202020204" pitchFamily="34" charset="0"/>
              <a:buChar char="§"/>
            </a:pPr>
            <a:r>
              <a:rPr lang="en-US" baseline="0">
                <a:solidFill>
                  <a:schemeClr val="bg1">
                    <a:alpha val="80000"/>
                  </a:schemeClr>
                </a:solidFill>
              </a:rPr>
              <a:t>We have gifts</a:t>
            </a:r>
            <a:endParaRPr lang="en-US" baseline="0">
              <a:solidFill>
                <a:schemeClr val="bg1">
                  <a:alpha val="80000"/>
                </a:schemeClr>
              </a:solidFill>
              <a:cs typeface="Calibri" panose="020F0502020204030204"/>
            </a:endParaRPr>
          </a:p>
          <a:p>
            <a:pPr lvl="0"/>
            <a:r>
              <a:rPr lang="en-US" sz="2400" baseline="0">
                <a:solidFill>
                  <a:schemeClr val="bg1">
                    <a:alpha val="80000"/>
                  </a:schemeClr>
                </a:solidFill>
              </a:rPr>
              <a:t>Targeted for Beginners, enough content that experts should </a:t>
            </a:r>
            <a:r>
              <a:rPr lang="en-US" sz="2400">
                <a:solidFill>
                  <a:schemeClr val="bg1">
                    <a:alpha val="80000"/>
                  </a:schemeClr>
                </a:solidFill>
              </a:rPr>
              <a:t>have a take away or two</a:t>
            </a:r>
            <a:endParaRPr lang="en-US" sz="2400" baseline="0">
              <a:solidFill>
                <a:schemeClr val="bg1">
                  <a:alpha val="80000"/>
                </a:schemeClr>
              </a:solidFill>
            </a:endParaRPr>
          </a:p>
          <a:p>
            <a:pPr lvl="0"/>
            <a:endParaRPr lang="en-US" sz="2400" baseline="0">
              <a:solidFill>
                <a:schemeClr val="bg1">
                  <a:alpha val="80000"/>
                </a:schemeClr>
              </a:solidFill>
            </a:endParaRPr>
          </a:p>
        </p:txBody>
      </p:sp>
      <p:pic>
        <p:nvPicPr>
          <p:cNvPr id="6" name="Picture 5">
            <a:extLst>
              <a:ext uri="{FF2B5EF4-FFF2-40B4-BE49-F238E27FC236}">
                <a16:creationId xmlns:a16="http://schemas.microsoft.com/office/drawing/2014/main" id="{63F34EA1-DA91-298D-57AB-ACC68308340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6350"/>
          <a:stretch/>
        </p:blipFill>
        <p:spPr>
          <a:xfrm>
            <a:off x="7668829"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23" name="Group 22">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24" name="Freeform: Shape 23">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488754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Hoarding</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a:bodyPr>
          <a:lstStyle/>
          <a:p>
            <a:r>
              <a:rPr lang="en-US" sz="2800" dirty="0"/>
              <a:t>Building tension is a simple equation.  Make all resources in higher demand than supply.</a:t>
            </a:r>
          </a:p>
          <a:p>
            <a:r>
              <a:rPr lang="en-US" sz="2800" dirty="0"/>
              <a:t>Force a burn of spell slots</a:t>
            </a:r>
          </a:p>
          <a:p>
            <a:r>
              <a:rPr lang="en-US" sz="2800" dirty="0"/>
              <a:t>Eat away at Potions</a:t>
            </a:r>
          </a:p>
          <a:p>
            <a:r>
              <a:rPr lang="en-US" sz="2800" dirty="0"/>
              <a:t>Add Scarcity and your player engagement skyrockets</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967648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Allow a Grace Period</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fontScale="92500" lnSpcReduction="10000"/>
          </a:bodyPr>
          <a:lstStyle/>
          <a:p>
            <a:r>
              <a:rPr lang="en-US" sz="2800" dirty="0"/>
              <a:t>Simply give your players the time to declare their character decisions a mistake and take a mulligan.</a:t>
            </a:r>
          </a:p>
          <a:p>
            <a:r>
              <a:rPr lang="en-US" sz="2800" dirty="0"/>
              <a:t>They may not like their spell, they may not like that feat, class, whatever.  Don’t put them in the position to “hate” their character, or go level after level regretting their choices.</a:t>
            </a:r>
          </a:p>
          <a:p>
            <a:r>
              <a:rPr lang="en-US" sz="2800" dirty="0"/>
              <a:t>Pay attention to those that do less damage, or frequently fail to use their resources</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40779514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Use an Encounter Calculator</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509963"/>
            <a:ext cx="9144000" cy="3319255"/>
          </a:xfrm>
        </p:spPr>
        <p:txBody>
          <a:bodyPr vert="horz" lIns="91440" tIns="45720" rIns="91440" bIns="45720" rtlCol="0" anchor="t">
            <a:normAutofit fontScale="92500" lnSpcReduction="20000"/>
          </a:bodyPr>
          <a:lstStyle/>
          <a:p>
            <a:r>
              <a:rPr lang="en-US" sz="2800" dirty="0"/>
              <a:t>Balance is critical!!!!  Not every encounter should be impossible or easy</a:t>
            </a:r>
          </a:p>
          <a:p>
            <a:r>
              <a:rPr lang="en-US" dirty="0"/>
              <a:t>Encounter Calculator, Encounter Calculator, EC</a:t>
            </a:r>
          </a:p>
          <a:p>
            <a:pPr lvl="1"/>
            <a:r>
              <a:rPr lang="en-US" dirty="0"/>
              <a:t>Balance…. Characters should be paced in encounters.  Sometimes you want them to be winded</a:t>
            </a:r>
          </a:p>
          <a:p>
            <a:pPr lvl="1"/>
            <a:r>
              <a:rPr lang="en-US" dirty="0"/>
              <a:t>Figure 30 minutes per encounter</a:t>
            </a:r>
          </a:p>
          <a:p>
            <a:pPr lvl="1">
              <a:buFont typeface="Wingdings" panose="020B0604020202020204" pitchFamily="34" charset="0"/>
              <a:buChar char="§"/>
            </a:pPr>
            <a:endParaRPr lang="en-US" dirty="0"/>
          </a:p>
          <a:p>
            <a:pPr lvl="1"/>
            <a:r>
              <a:rPr lang="en-US" sz="2600" dirty="0"/>
              <a:t>Tons of online tools:</a:t>
            </a:r>
            <a:r>
              <a:rPr lang="en-US" dirty="0"/>
              <a:t>	</a:t>
            </a:r>
          </a:p>
          <a:p>
            <a:pPr lvl="2"/>
            <a:r>
              <a:rPr lang="en-US" dirty="0"/>
              <a:t>D&amp;D Beyond</a:t>
            </a:r>
          </a:p>
          <a:p>
            <a:pPr lvl="2"/>
            <a:r>
              <a:rPr lang="en-US" dirty="0"/>
              <a:t>Kobold Fight Club – Really good encounter builder </a:t>
            </a:r>
            <a:br>
              <a:rPr lang="en-US" dirty="0"/>
            </a:br>
            <a:r>
              <a:rPr lang="en-US" dirty="0">
                <a:hlinkClick r:id="rId2"/>
              </a:rPr>
              <a:t>https://kobold.club/fight/#/encounter-builder</a:t>
            </a:r>
            <a:r>
              <a:rPr lang="en-US" dirty="0"/>
              <a:t> </a:t>
            </a:r>
          </a:p>
          <a:p>
            <a:endParaRPr lang="en-US" sz="2800" dirty="0"/>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3"/>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758805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76-63CA-41B2-8A68-4696F56F253E}"/>
              </a:ext>
            </a:extLst>
          </p:cNvPr>
          <p:cNvSpPr>
            <a:spLocks noGrp="1"/>
          </p:cNvSpPr>
          <p:nvPr>
            <p:ph type="ctrTitle"/>
          </p:nvPr>
        </p:nvSpPr>
        <p:spPr/>
        <p:txBody>
          <a:bodyPr/>
          <a:lstStyle/>
          <a:p>
            <a:r>
              <a:rPr lang="en-US" dirty="0"/>
              <a:t>Be Consistent</a:t>
            </a:r>
          </a:p>
        </p:txBody>
      </p:sp>
      <p:sp>
        <p:nvSpPr>
          <p:cNvPr id="4" name="Subtitle 3">
            <a:extLst>
              <a:ext uri="{FF2B5EF4-FFF2-40B4-BE49-F238E27FC236}">
                <a16:creationId xmlns:a16="http://schemas.microsoft.com/office/drawing/2014/main" id="{9D1CDC68-A027-4C70-B2F3-840A5B4DEC0F}"/>
              </a:ext>
            </a:extLst>
          </p:cNvPr>
          <p:cNvSpPr>
            <a:spLocks noGrp="1"/>
          </p:cNvSpPr>
          <p:nvPr>
            <p:ph type="subTitle" idx="1"/>
          </p:nvPr>
        </p:nvSpPr>
        <p:spPr/>
        <p:txBody>
          <a:bodyPr vert="horz" lIns="91440" tIns="45720" rIns="91440" bIns="45720" rtlCol="0" anchor="t">
            <a:normAutofit/>
          </a:bodyPr>
          <a:lstStyle/>
          <a:p>
            <a:r>
              <a:rPr lang="en-US" dirty="0"/>
              <a:t>(Even when Inconsistent)</a:t>
            </a:r>
          </a:p>
        </p:txBody>
      </p:sp>
      <p:pic>
        <p:nvPicPr>
          <p:cNvPr id="3" name="Picture 2" descr="A close up of a plant&#10;&#10;Description generated with high confidence">
            <a:extLst>
              <a:ext uri="{FF2B5EF4-FFF2-40B4-BE49-F238E27FC236}">
                <a16:creationId xmlns:a16="http://schemas.microsoft.com/office/drawing/2014/main" id="{2AE5DFA7-F6CB-4E9A-87CF-3AFC142A6692}"/>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9352656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2005" y="-272972"/>
            <a:ext cx="8793357" cy="1325563"/>
          </a:xfrm>
        </p:spPr>
        <p:txBody>
          <a:bodyPr/>
          <a:lstStyle/>
          <a:p>
            <a:r>
              <a:rPr lang="en-US" dirty="0"/>
              <a:t>Party Size</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856785" y="1537487"/>
            <a:ext cx="10515600" cy="4831524"/>
          </a:xfrm>
        </p:spPr>
        <p:txBody>
          <a:bodyPr vert="horz" lIns="91440" tIns="45720" rIns="91440" bIns="45720" rtlCol="0" anchor="t">
            <a:normAutofit lnSpcReduction="10000"/>
          </a:bodyPr>
          <a:lstStyle/>
          <a:p>
            <a:r>
              <a:rPr lang="en-US" dirty="0"/>
              <a:t>There is an “ideal” party size – but it is dependent on the players and the DM</a:t>
            </a:r>
          </a:p>
          <a:p>
            <a:pPr lvl="1"/>
            <a:r>
              <a:rPr lang="en-US" dirty="0"/>
              <a:t>Needs to be large enough to be well rounded and competitive</a:t>
            </a:r>
          </a:p>
          <a:p>
            <a:pPr lvl="1"/>
            <a:r>
              <a:rPr lang="en-US" dirty="0"/>
              <a:t>Not so large chaos rules or players get bored waiting for something to do</a:t>
            </a:r>
          </a:p>
          <a:p>
            <a:endParaRPr lang="en-US" dirty="0"/>
          </a:p>
          <a:p>
            <a:r>
              <a:rPr lang="en-US" dirty="0"/>
              <a:t>Aim for a minimum of 4 players</a:t>
            </a:r>
          </a:p>
          <a:p>
            <a:endParaRPr lang="en-US" dirty="0"/>
          </a:p>
          <a:p>
            <a:r>
              <a:rPr lang="en-US" dirty="0"/>
              <a:t>Maximum of 6 Players</a:t>
            </a:r>
          </a:p>
          <a:p>
            <a:endParaRPr lang="en-US" dirty="0"/>
          </a:p>
          <a:p>
            <a:r>
              <a:rPr lang="en-US" dirty="0"/>
              <a:t>Consider “quorum play” when scheduling.  1 player cannot make it?  No problem, someone else can drag them for a session</a:t>
            </a:r>
          </a:p>
        </p:txBody>
      </p:sp>
      <p:pic>
        <p:nvPicPr>
          <p:cNvPr id="5" name="Picture 4" descr="A close up of a plant&#10;&#10;Description generated with high confidence">
            <a:extLst>
              <a:ext uri="{FF2B5EF4-FFF2-40B4-BE49-F238E27FC236}">
                <a16:creationId xmlns:a16="http://schemas.microsoft.com/office/drawing/2014/main" id="{C1EBA6DD-FDE5-4161-BAB7-6E4FBD9D5D25}"/>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430027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2005" y="-272972"/>
            <a:ext cx="8793357" cy="1325563"/>
          </a:xfrm>
        </p:spPr>
        <p:txBody>
          <a:bodyPr/>
          <a:lstStyle/>
          <a:p>
            <a:r>
              <a:rPr lang="en-US" dirty="0"/>
              <a:t>D&amp;D Beyond is Your Best Friend</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856785" y="3285366"/>
            <a:ext cx="10515600" cy="3083645"/>
          </a:xfrm>
        </p:spPr>
        <p:txBody>
          <a:bodyPr vert="horz" lIns="91440" tIns="45720" rIns="91440" bIns="45720" rtlCol="0" anchor="t">
            <a:normAutofit/>
          </a:bodyPr>
          <a:lstStyle/>
          <a:p>
            <a:r>
              <a:rPr lang="en-US" dirty="0"/>
              <a:t>Start a Campaign</a:t>
            </a:r>
          </a:p>
          <a:p>
            <a:r>
              <a:rPr lang="en-US" dirty="0">
                <a:cs typeface="Calibri" panose="020F0502020204030204"/>
              </a:rPr>
              <a:t>Invite your Players (using the link provided)</a:t>
            </a:r>
          </a:p>
          <a:p>
            <a:r>
              <a:rPr lang="en-US" dirty="0">
                <a:cs typeface="Calibri" panose="020F0502020204030204"/>
              </a:rPr>
              <a:t>Share any content you have purchased (Can do rules only)</a:t>
            </a:r>
          </a:p>
          <a:p>
            <a:r>
              <a:rPr lang="en-US" dirty="0">
                <a:cs typeface="Calibri" panose="020F0502020204030204"/>
              </a:rPr>
              <a:t>Have your players create a character in the campaign</a:t>
            </a:r>
          </a:p>
          <a:p>
            <a:r>
              <a:rPr lang="en-US" dirty="0">
                <a:cs typeface="Calibri" panose="020F0502020204030204"/>
              </a:rPr>
              <a:t>During the campaign – keep a tab open with each player</a:t>
            </a:r>
          </a:p>
          <a:p>
            <a:pPr lvl="1">
              <a:buFont typeface="Wingdings" panose="020B0604020202020204" pitchFamily="34" charset="0"/>
              <a:buChar char="§"/>
            </a:pPr>
            <a:endParaRPr lang="en-US" dirty="0">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C1EBA6DD-FDE5-4161-BAB7-6E4FBD9D5D25}"/>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837231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A6FE-78A1-4B19-A1F5-CF9AA4044184}"/>
              </a:ext>
            </a:extLst>
          </p:cNvPr>
          <p:cNvSpPr>
            <a:spLocks noGrp="1"/>
          </p:cNvSpPr>
          <p:nvPr>
            <p:ph type="title"/>
          </p:nvPr>
        </p:nvSpPr>
        <p:spPr/>
        <p:txBody>
          <a:bodyPr/>
          <a:lstStyle/>
          <a:p>
            <a:r>
              <a:rPr lang="en-US" dirty="0"/>
              <a:t>Metagaming</a:t>
            </a:r>
          </a:p>
        </p:txBody>
      </p:sp>
      <p:sp>
        <p:nvSpPr>
          <p:cNvPr id="3" name="Content Placeholder 2">
            <a:extLst>
              <a:ext uri="{FF2B5EF4-FFF2-40B4-BE49-F238E27FC236}">
                <a16:creationId xmlns:a16="http://schemas.microsoft.com/office/drawing/2014/main" id="{80447715-ADA6-4C28-B83A-87501DBD05D1}"/>
              </a:ext>
            </a:extLst>
          </p:cNvPr>
          <p:cNvSpPr>
            <a:spLocks noGrp="1"/>
          </p:cNvSpPr>
          <p:nvPr>
            <p:ph idx="1"/>
          </p:nvPr>
        </p:nvSpPr>
        <p:spPr/>
        <p:txBody>
          <a:bodyPr vert="horz" lIns="91440" tIns="45720" rIns="91440" bIns="45720" rtlCol="0" anchor="t">
            <a:normAutofit/>
          </a:bodyPr>
          <a:lstStyle/>
          <a:p>
            <a:r>
              <a:rPr lang="en-US" dirty="0"/>
              <a:t>Metagaming (using information in the game that your player cannot or does not know), such as:</a:t>
            </a:r>
            <a:endParaRPr lang="en-US" dirty="0">
              <a:cs typeface="Calibri" panose="020F0502020204030204"/>
            </a:endParaRPr>
          </a:p>
          <a:p>
            <a:pPr lvl="2">
              <a:buFont typeface="Wingdings" panose="020B0604020202020204" pitchFamily="34" charset="0"/>
              <a:buChar char="§"/>
            </a:pPr>
            <a:r>
              <a:rPr lang="en-US" dirty="0"/>
              <a:t>the stats of a monster you have never fought</a:t>
            </a:r>
            <a:endParaRPr lang="en-US" dirty="0">
              <a:cs typeface="Calibri" panose="020F0502020204030204"/>
            </a:endParaRPr>
          </a:p>
          <a:p>
            <a:pPr lvl="2">
              <a:buFont typeface="Wingdings" panose="020B0604020202020204" pitchFamily="34" charset="0"/>
              <a:buChar char="§"/>
            </a:pPr>
            <a:r>
              <a:rPr lang="en-US" dirty="0"/>
              <a:t>information given to an individual player</a:t>
            </a:r>
            <a:endParaRPr lang="en-US" dirty="0">
              <a:cs typeface="Calibri"/>
            </a:endParaRPr>
          </a:p>
          <a:p>
            <a:pPr lvl="2">
              <a:buFont typeface="Wingdings" panose="020B0604020202020204" pitchFamily="34" charset="0"/>
              <a:buChar char="§"/>
            </a:pPr>
            <a:r>
              <a:rPr lang="en-US" dirty="0"/>
              <a:t>information available to those in a room you are not in</a:t>
            </a:r>
            <a:endParaRPr lang="en-US" dirty="0">
              <a:cs typeface="Calibri"/>
            </a:endParaRPr>
          </a:p>
        </p:txBody>
      </p:sp>
      <p:pic>
        <p:nvPicPr>
          <p:cNvPr id="5" name="Picture 4" descr="A close up of a plant&#10;&#10;Description generated with high confidence">
            <a:extLst>
              <a:ext uri="{FF2B5EF4-FFF2-40B4-BE49-F238E27FC236}">
                <a16:creationId xmlns:a16="http://schemas.microsoft.com/office/drawing/2014/main" id="{C32E9A4D-A4CF-4F25-B437-A320C8B3185E}"/>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98941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0E1-CB86-4B5D-9EBF-49E4FDE22217}"/>
              </a:ext>
            </a:extLst>
          </p:cNvPr>
          <p:cNvSpPr>
            <a:spLocks noGrp="1"/>
          </p:cNvSpPr>
          <p:nvPr>
            <p:ph type="title"/>
          </p:nvPr>
        </p:nvSpPr>
        <p:spPr/>
        <p:txBody>
          <a:bodyPr/>
          <a:lstStyle/>
          <a:p>
            <a:r>
              <a:rPr lang="en-US" dirty="0"/>
              <a:t>Character Creation</a:t>
            </a:r>
          </a:p>
        </p:txBody>
      </p:sp>
      <p:sp>
        <p:nvSpPr>
          <p:cNvPr id="3" name="Content Placeholder 2">
            <a:extLst>
              <a:ext uri="{FF2B5EF4-FFF2-40B4-BE49-F238E27FC236}">
                <a16:creationId xmlns:a16="http://schemas.microsoft.com/office/drawing/2014/main" id="{03F871BE-B69F-4224-ACD2-0A294EBB88E7}"/>
              </a:ext>
            </a:extLst>
          </p:cNvPr>
          <p:cNvSpPr>
            <a:spLocks noGrp="1"/>
          </p:cNvSpPr>
          <p:nvPr>
            <p:ph sz="half" idx="1"/>
          </p:nvPr>
        </p:nvSpPr>
        <p:spPr/>
        <p:txBody>
          <a:bodyPr vert="horz" lIns="91440" tIns="45720" rIns="91440" bIns="45720" rtlCol="0" anchor="t">
            <a:normAutofit fontScale="92500"/>
          </a:bodyPr>
          <a:lstStyle/>
          <a:p>
            <a:r>
              <a:rPr lang="en-US" baseline="0" dirty="0"/>
              <a:t>20 questions</a:t>
            </a:r>
          </a:p>
          <a:p>
            <a:pPr lvl="1">
              <a:buFont typeface="Wingdings" panose="020B0604020202020204" pitchFamily="34" charset="0"/>
              <a:buChar char="§"/>
            </a:pPr>
            <a:r>
              <a:rPr lang="en-US" dirty="0"/>
              <a:t>What do you</a:t>
            </a:r>
            <a:r>
              <a:rPr lang="en-US" baseline="0" dirty="0"/>
              <a:t> look like </a:t>
            </a:r>
          </a:p>
          <a:p>
            <a:pPr lvl="1">
              <a:buFont typeface="Wingdings" panose="020B0604020202020204" pitchFamily="34" charset="0"/>
              <a:buChar char="§"/>
            </a:pPr>
            <a:r>
              <a:rPr lang="en-US" baseline="0" dirty="0"/>
              <a:t>How do strangers see you</a:t>
            </a:r>
            <a:endParaRPr lang="en-US" baseline="0" dirty="0">
              <a:cs typeface="Calibri" panose="020F0502020204030204"/>
            </a:endParaRPr>
          </a:p>
          <a:p>
            <a:pPr lvl="1">
              <a:buFont typeface="Wingdings" panose="020B0604020202020204" pitchFamily="34" charset="0"/>
              <a:buChar char="§"/>
            </a:pPr>
            <a:r>
              <a:rPr lang="en-US" baseline="0" dirty="0"/>
              <a:t>What was your upbringing</a:t>
            </a:r>
            <a:endParaRPr lang="en-US" baseline="0" dirty="0">
              <a:cs typeface="Calibri" panose="020F0502020204030204"/>
            </a:endParaRPr>
          </a:p>
          <a:p>
            <a:pPr lvl="1">
              <a:buFont typeface="Wingdings" panose="020B0604020202020204" pitchFamily="34" charset="0"/>
              <a:buChar char="§"/>
            </a:pPr>
            <a:r>
              <a:rPr lang="en-US" baseline="0" dirty="0"/>
              <a:t>Are you still in contact with people from your childhood</a:t>
            </a:r>
            <a:endParaRPr lang="en-US" baseline="0" dirty="0">
              <a:cs typeface="Calibri" panose="020F0502020204030204"/>
            </a:endParaRPr>
          </a:p>
          <a:p>
            <a:pPr lvl="1">
              <a:buFont typeface="Wingdings" panose="020B0604020202020204" pitchFamily="34" charset="0"/>
              <a:buChar char="§"/>
            </a:pPr>
            <a:r>
              <a:rPr lang="en-US" baseline="0" dirty="0"/>
              <a:t>Why did you become an adventurer</a:t>
            </a:r>
            <a:endParaRPr lang="en-US" baseline="0" dirty="0">
              <a:cs typeface="Calibri" panose="020F0502020204030204"/>
            </a:endParaRPr>
          </a:p>
          <a:p>
            <a:pPr lvl="1">
              <a:buFont typeface="Wingdings" panose="020B0604020202020204" pitchFamily="34" charset="0"/>
              <a:buChar char="§"/>
            </a:pPr>
            <a:r>
              <a:rPr lang="en-US" baseline="0" dirty="0"/>
              <a:t>Where have you been already</a:t>
            </a:r>
            <a:endParaRPr lang="en-US" baseline="0" dirty="0">
              <a:cs typeface="Calibri" panose="020F0502020204030204"/>
            </a:endParaRPr>
          </a:p>
          <a:p>
            <a:pPr lvl="1">
              <a:buFont typeface="Wingdings" panose="020B0604020202020204" pitchFamily="34" charset="0"/>
              <a:buChar char="§"/>
            </a:pPr>
            <a:r>
              <a:rPr lang="en-US" baseline="0" dirty="0"/>
              <a:t>Do you believe in the Gods?  Do you follow one?</a:t>
            </a:r>
            <a:endParaRPr lang="en-US" baseline="0" dirty="0">
              <a:cs typeface="Calibri" panose="020F0502020204030204"/>
            </a:endParaRPr>
          </a:p>
          <a:p>
            <a:pPr lvl="1">
              <a:buFont typeface="Wingdings" panose="020B0604020202020204" pitchFamily="34" charset="0"/>
              <a:buChar char="§"/>
            </a:pPr>
            <a:r>
              <a:rPr lang="en-US" baseline="0" dirty="0"/>
              <a:t>How do you feel about Magic?</a:t>
            </a:r>
            <a:endParaRPr lang="en-US" baseline="0" dirty="0">
              <a:cs typeface="Calibri" panose="020F0502020204030204"/>
            </a:endParaRPr>
          </a:p>
          <a:p>
            <a:pPr lvl="1">
              <a:buFont typeface="Wingdings" panose="020B0604020202020204" pitchFamily="34" charset="0"/>
              <a:buChar char="§"/>
            </a:pPr>
            <a:r>
              <a:rPr lang="en-US" baseline="0" dirty="0"/>
              <a:t>What is worth dying for?</a:t>
            </a:r>
            <a:endParaRPr lang="en-US" baseline="0" dirty="0">
              <a:cs typeface="Calibri" panose="020F0502020204030204"/>
            </a:endParaRPr>
          </a:p>
          <a:p>
            <a:pPr marL="457200" lvl="1" indent="0">
              <a:buNone/>
            </a:pPr>
            <a:endParaRPr lang="en-US" baseline="0" dirty="0"/>
          </a:p>
        </p:txBody>
      </p:sp>
      <p:sp>
        <p:nvSpPr>
          <p:cNvPr id="4" name="Content Placeholder 3">
            <a:extLst>
              <a:ext uri="{FF2B5EF4-FFF2-40B4-BE49-F238E27FC236}">
                <a16:creationId xmlns:a16="http://schemas.microsoft.com/office/drawing/2014/main" id="{0496F456-36EF-4813-A04E-DEEA870DBFAE}"/>
              </a:ext>
            </a:extLst>
          </p:cNvPr>
          <p:cNvSpPr>
            <a:spLocks noGrp="1"/>
          </p:cNvSpPr>
          <p:nvPr>
            <p:ph sz="half" idx="2"/>
          </p:nvPr>
        </p:nvSpPr>
        <p:spPr/>
        <p:txBody>
          <a:bodyPr>
            <a:normAutofit fontScale="92500"/>
          </a:bodyPr>
          <a:lstStyle/>
          <a:p>
            <a:r>
              <a:rPr lang="en-US" dirty="0"/>
              <a:t>20Q Cont’d</a:t>
            </a:r>
          </a:p>
          <a:p>
            <a:pPr lvl="1">
              <a:buFont typeface="Wingdings" panose="020B0604020202020204" pitchFamily="34" charset="0"/>
              <a:buChar char="§"/>
            </a:pPr>
            <a:r>
              <a:rPr lang="en-US" baseline="0" dirty="0"/>
              <a:t>What is your dream?</a:t>
            </a:r>
            <a:endParaRPr lang="en-US" baseline="0" dirty="0">
              <a:cs typeface="Calibri" panose="020F0502020204030204"/>
            </a:endParaRPr>
          </a:p>
          <a:p>
            <a:pPr lvl="1">
              <a:buFont typeface="Wingdings" panose="020B0604020202020204" pitchFamily="34" charset="0"/>
              <a:buChar char="§"/>
            </a:pPr>
            <a:r>
              <a:rPr lang="en-US" baseline="0" dirty="0"/>
              <a:t>What is your stance on morals or the law</a:t>
            </a:r>
            <a:endParaRPr lang="en-US" baseline="0" dirty="0">
              <a:cs typeface="Calibri" panose="020F0502020204030204"/>
            </a:endParaRPr>
          </a:p>
          <a:p>
            <a:pPr lvl="1">
              <a:buFont typeface="Wingdings" panose="020B0604020202020204" pitchFamily="34" charset="0"/>
              <a:buChar char="§"/>
            </a:pPr>
            <a:r>
              <a:rPr lang="en-US" baseline="0" dirty="0"/>
              <a:t>How do you deal with strangers?</a:t>
            </a:r>
            <a:endParaRPr lang="en-US" baseline="0" dirty="0">
              <a:cs typeface="Calibri" panose="020F0502020204030204"/>
            </a:endParaRPr>
          </a:p>
          <a:p>
            <a:pPr lvl="1">
              <a:buFont typeface="Wingdings" panose="020B0604020202020204" pitchFamily="34" charset="0"/>
              <a:buChar char="§"/>
            </a:pPr>
            <a:r>
              <a:rPr lang="en-US" baseline="0" dirty="0"/>
              <a:t>How do you place a value on a person's life? Animals?</a:t>
            </a:r>
            <a:endParaRPr lang="en-US" baseline="0" dirty="0">
              <a:cs typeface="Calibri" panose="020F0502020204030204"/>
            </a:endParaRPr>
          </a:p>
          <a:p>
            <a:pPr lvl="1">
              <a:buFont typeface="Wingdings" panose="020B0604020202020204" pitchFamily="34" charset="0"/>
              <a:buChar char="§"/>
            </a:pPr>
            <a:r>
              <a:rPr lang="en-US" baseline="0" dirty="0"/>
              <a:t>Do you see all races as the same?</a:t>
            </a:r>
            <a:endParaRPr lang="en-US" baseline="0" dirty="0">
              <a:cs typeface="Calibri" panose="020F0502020204030204"/>
            </a:endParaRPr>
          </a:p>
          <a:p>
            <a:pPr lvl="1">
              <a:buFont typeface="Wingdings" panose="020B0604020202020204" pitchFamily="34" charset="0"/>
              <a:buChar char="§"/>
            </a:pPr>
            <a:r>
              <a:rPr lang="en-US" baseline="0" dirty="0"/>
              <a:t>Does your hero like arts?</a:t>
            </a:r>
            <a:endParaRPr lang="en-US" baseline="0" dirty="0">
              <a:cs typeface="Calibri" panose="020F0502020204030204"/>
            </a:endParaRPr>
          </a:p>
          <a:p>
            <a:pPr lvl="1">
              <a:buFont typeface="Wingdings" panose="020B0604020202020204" pitchFamily="34" charset="0"/>
              <a:buChar char="§"/>
            </a:pPr>
            <a:r>
              <a:rPr lang="en-US" baseline="0" dirty="0"/>
              <a:t>What’s your favorite meal?</a:t>
            </a:r>
            <a:endParaRPr lang="en-US" baseline="0" dirty="0">
              <a:cs typeface="Calibri" panose="020F0502020204030204"/>
            </a:endParaRPr>
          </a:p>
          <a:p>
            <a:pPr lvl="1">
              <a:buFont typeface="Wingdings" panose="020B0604020202020204" pitchFamily="34" charset="0"/>
              <a:buChar char="§"/>
            </a:pPr>
            <a:r>
              <a:rPr lang="en-US" baseline="0" dirty="0"/>
              <a:t>What about love?</a:t>
            </a:r>
            <a:endParaRPr lang="en-US" baseline="0" dirty="0">
              <a:cs typeface="Calibri" panose="020F0502020204030204"/>
            </a:endParaRPr>
          </a:p>
          <a:p>
            <a:pPr lvl="1">
              <a:buFont typeface="Wingdings" panose="020B0604020202020204" pitchFamily="34" charset="0"/>
              <a:buChar char="§"/>
            </a:pPr>
            <a:r>
              <a:rPr lang="en-US" baseline="0" dirty="0"/>
              <a:t>Do you have a dark secret?</a:t>
            </a:r>
            <a:endParaRPr lang="en-US" baseline="0" dirty="0">
              <a:cs typeface="Calibri" panose="020F0502020204030204"/>
            </a:endParaRPr>
          </a:p>
          <a:p>
            <a:endParaRPr lang="en-US" dirty="0"/>
          </a:p>
        </p:txBody>
      </p:sp>
      <p:pic>
        <p:nvPicPr>
          <p:cNvPr id="5" name="Picture 4" descr="A close up of a plant&#10;&#10;Description generated with high confidence">
            <a:extLst>
              <a:ext uri="{FF2B5EF4-FFF2-40B4-BE49-F238E27FC236}">
                <a16:creationId xmlns:a16="http://schemas.microsoft.com/office/drawing/2014/main" id="{A31C11F8-6A51-4379-8B9F-F2266F6A3708}"/>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658618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A8662-747C-ADA6-D19D-06372CCCCE78}"/>
              </a:ext>
            </a:extLst>
          </p:cNvPr>
          <p:cNvSpPr>
            <a:spLocks noGrp="1"/>
          </p:cNvSpPr>
          <p:nvPr>
            <p:ph type="title"/>
          </p:nvPr>
        </p:nvSpPr>
        <p:spPr/>
        <p:txBody>
          <a:bodyPr/>
          <a:lstStyle/>
          <a:p>
            <a:pPr lvl="0"/>
            <a:r>
              <a:rPr lang="en-US" dirty="0">
                <a:effectLst/>
              </a:rPr>
              <a:t>Running a Game</a:t>
            </a:r>
            <a:endParaRPr lang="en-US" dirty="0"/>
          </a:p>
        </p:txBody>
      </p:sp>
      <p:sp>
        <p:nvSpPr>
          <p:cNvPr id="3" name="Content Placeholder 2">
            <a:extLst>
              <a:ext uri="{FF2B5EF4-FFF2-40B4-BE49-F238E27FC236}">
                <a16:creationId xmlns:a16="http://schemas.microsoft.com/office/drawing/2014/main" id="{7FA61B1F-FC94-4C02-856F-86E9FC050064}"/>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45CD3CBE-E795-D188-55DE-9493A7257E4F}"/>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72143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9867-0C62-CFC4-F64A-AE7E96A8D7C6}"/>
              </a:ext>
            </a:extLst>
          </p:cNvPr>
          <p:cNvSpPr>
            <a:spLocks noGrp="1"/>
          </p:cNvSpPr>
          <p:nvPr>
            <p:ph type="title"/>
          </p:nvPr>
        </p:nvSpPr>
        <p:spPr/>
        <p:txBody>
          <a:bodyPr/>
          <a:lstStyle/>
          <a:p>
            <a:pPr lvl="0"/>
            <a:r>
              <a:rPr lang="en-US" dirty="0">
                <a:effectLst/>
              </a:rPr>
              <a:t>Session Zero</a:t>
            </a:r>
            <a:endParaRPr lang="en-US" dirty="0"/>
          </a:p>
        </p:txBody>
      </p:sp>
      <p:sp>
        <p:nvSpPr>
          <p:cNvPr id="3" name="Content Placeholder 2">
            <a:extLst>
              <a:ext uri="{FF2B5EF4-FFF2-40B4-BE49-F238E27FC236}">
                <a16:creationId xmlns:a16="http://schemas.microsoft.com/office/drawing/2014/main" id="{B0D8B441-C562-9EF8-04AA-AAD927A67556}"/>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4B6C35D6-2093-A914-1D42-6C3C8FCB360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74035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in clothing&#10;&#10;Description automatically generated with medium confidence">
            <a:extLst>
              <a:ext uri="{FF2B5EF4-FFF2-40B4-BE49-F238E27FC236}">
                <a16:creationId xmlns:a16="http://schemas.microsoft.com/office/drawing/2014/main" id="{A435B48C-1155-7C89-1504-A2111261600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705" r="10423" b="1"/>
          <a:stretch/>
        </p:blipFill>
        <p:spPr>
          <a:xfrm>
            <a:off x="4117521" y="10"/>
            <a:ext cx="8074479" cy="6857990"/>
          </a:xfrm>
          <a:prstGeom prst="rect">
            <a:avLst/>
          </a:prstGeom>
        </p:spPr>
      </p:pic>
      <p:sp>
        <p:nvSpPr>
          <p:cNvPr id="36" name="Freeform: Shape 26">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28">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679D8D-ED62-4F24-86B2-0FBF1A97CBDC}"/>
              </a:ext>
            </a:extLst>
          </p:cNvPr>
          <p:cNvSpPr>
            <a:spLocks noGrp="1"/>
          </p:cNvSpPr>
          <p:nvPr>
            <p:ph type="title"/>
          </p:nvPr>
        </p:nvSpPr>
        <p:spPr>
          <a:xfrm>
            <a:off x="804672" y="365125"/>
            <a:ext cx="5266155" cy="1325563"/>
          </a:xfrm>
        </p:spPr>
        <p:txBody>
          <a:bodyPr>
            <a:normAutofit/>
          </a:bodyPr>
          <a:lstStyle/>
          <a:p>
            <a:r>
              <a:rPr lang="en-US"/>
              <a:t>Who is Dragon Fodder?</a:t>
            </a:r>
          </a:p>
        </p:txBody>
      </p:sp>
      <p:sp>
        <p:nvSpPr>
          <p:cNvPr id="3" name="Content Placeholder 2">
            <a:extLst>
              <a:ext uri="{FF2B5EF4-FFF2-40B4-BE49-F238E27FC236}">
                <a16:creationId xmlns:a16="http://schemas.microsoft.com/office/drawing/2014/main" id="{8D6C9DEE-3899-44EB-9A6D-4161E0C50C28}"/>
              </a:ext>
            </a:extLst>
          </p:cNvPr>
          <p:cNvSpPr>
            <a:spLocks noGrp="1"/>
          </p:cNvSpPr>
          <p:nvPr>
            <p:ph idx="1"/>
          </p:nvPr>
        </p:nvSpPr>
        <p:spPr>
          <a:xfrm>
            <a:off x="804672" y="2022601"/>
            <a:ext cx="3941499" cy="4154361"/>
          </a:xfrm>
        </p:spPr>
        <p:txBody>
          <a:bodyPr vert="horz" lIns="91440" tIns="45720" rIns="91440" bIns="45720" rtlCol="0">
            <a:normAutofit/>
          </a:bodyPr>
          <a:lstStyle/>
          <a:p>
            <a:r>
              <a:rPr lang="en-US" sz="1700"/>
              <a:t>Howard – DM – 35yrs (DM for 35yrs)</a:t>
            </a:r>
          </a:p>
          <a:p>
            <a:r>
              <a:rPr lang="en-US" sz="1700"/>
              <a:t>Darrel – DM – 45 yrs (DM for 5)</a:t>
            </a:r>
          </a:p>
          <a:p>
            <a:r>
              <a:rPr lang="en-US" sz="1700"/>
              <a:t>Jennifer – Player – 5 years of Play (4e &amp; 5e)</a:t>
            </a:r>
          </a:p>
          <a:p>
            <a:r>
              <a:rPr lang="en-US" sz="1700" baseline="0"/>
              <a:t>Scott – Player &amp; Pro Presenter – 3 years of Play</a:t>
            </a:r>
          </a:p>
          <a:p>
            <a:r>
              <a:rPr lang="en-US" sz="1700"/>
              <a:t>Chadd – Player – 1.5 years of play</a:t>
            </a:r>
            <a:endParaRPr lang="en-US" sz="1700" baseline="0"/>
          </a:p>
          <a:p>
            <a:r>
              <a:rPr lang="en-US" sz="1700"/>
              <a:t>In Absentia</a:t>
            </a:r>
          </a:p>
          <a:p>
            <a:pPr lvl="1"/>
            <a:r>
              <a:rPr lang="en-US" sz="1700" baseline="0"/>
              <a:t>Tom – Rogue and Paladin</a:t>
            </a:r>
          </a:p>
          <a:p>
            <a:pPr lvl="1"/>
            <a:r>
              <a:rPr lang="en-US" sz="1700"/>
              <a:t>Guy – Cleric and Fighter</a:t>
            </a:r>
          </a:p>
          <a:p>
            <a:pPr lvl="1"/>
            <a:r>
              <a:rPr lang="en-US" sz="1700" baseline="0"/>
              <a:t>Kate – Generally just Evil</a:t>
            </a:r>
          </a:p>
          <a:p>
            <a:pPr lvl="1"/>
            <a:r>
              <a:rPr lang="en-US" sz="1700" baseline="0"/>
              <a:t>Austin – Fighter in Seattle</a:t>
            </a:r>
          </a:p>
          <a:p>
            <a:pPr lvl="1"/>
            <a:r>
              <a:rPr lang="en-US" sz="1700"/>
              <a:t>Delzer – Barbarian in DFW</a:t>
            </a:r>
            <a:endParaRPr lang="en-US" sz="1700" baseline="0"/>
          </a:p>
        </p:txBody>
      </p:sp>
    </p:spTree>
    <p:extLst>
      <p:ext uri="{BB962C8B-B14F-4D97-AF65-F5344CB8AC3E}">
        <p14:creationId xmlns:p14="http://schemas.microsoft.com/office/powerpoint/2010/main" val="379218523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965B2-A764-D0DB-93A8-4D68D636DF9F}"/>
              </a:ext>
            </a:extLst>
          </p:cNvPr>
          <p:cNvSpPr>
            <a:spLocks noGrp="1"/>
          </p:cNvSpPr>
          <p:nvPr>
            <p:ph type="title"/>
          </p:nvPr>
        </p:nvSpPr>
        <p:spPr/>
        <p:txBody>
          <a:bodyPr/>
          <a:lstStyle/>
          <a:p>
            <a:pPr lvl="0"/>
            <a:r>
              <a:rPr lang="en-US" dirty="0">
                <a:effectLst/>
              </a:rPr>
              <a:t>House Rules</a:t>
            </a:r>
            <a:endParaRPr lang="en-US" dirty="0"/>
          </a:p>
        </p:txBody>
      </p:sp>
      <p:sp>
        <p:nvSpPr>
          <p:cNvPr id="3" name="Content Placeholder 2">
            <a:extLst>
              <a:ext uri="{FF2B5EF4-FFF2-40B4-BE49-F238E27FC236}">
                <a16:creationId xmlns:a16="http://schemas.microsoft.com/office/drawing/2014/main" id="{7AF97B85-CC79-AABE-0E01-57B755F1D428}"/>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338AD260-EE6B-EB3F-7B23-14EA757A972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5801131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86422-77CA-D7D9-F127-84C18CCF53E0}"/>
              </a:ext>
            </a:extLst>
          </p:cNvPr>
          <p:cNvSpPr>
            <a:spLocks noGrp="1"/>
          </p:cNvSpPr>
          <p:nvPr>
            <p:ph type="title"/>
          </p:nvPr>
        </p:nvSpPr>
        <p:spPr/>
        <p:txBody>
          <a:bodyPr/>
          <a:lstStyle/>
          <a:p>
            <a:pPr lvl="0"/>
            <a:r>
              <a:rPr lang="en-US" dirty="0">
                <a:effectLst/>
              </a:rPr>
              <a:t>Setting the stage</a:t>
            </a:r>
            <a:endParaRPr lang="en-US" dirty="0"/>
          </a:p>
        </p:txBody>
      </p:sp>
      <p:sp>
        <p:nvSpPr>
          <p:cNvPr id="3" name="Content Placeholder 2">
            <a:extLst>
              <a:ext uri="{FF2B5EF4-FFF2-40B4-BE49-F238E27FC236}">
                <a16:creationId xmlns:a16="http://schemas.microsoft.com/office/drawing/2014/main" id="{8BCA314E-694D-1E51-3E7F-3D7F5F2471BE}"/>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A3832D32-D867-AB55-531A-995AC9C4B2A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664459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D638E-9774-82E3-6D9D-0061E5B031CF}"/>
              </a:ext>
            </a:extLst>
          </p:cNvPr>
          <p:cNvSpPr>
            <a:spLocks noGrp="1"/>
          </p:cNvSpPr>
          <p:nvPr>
            <p:ph type="title"/>
          </p:nvPr>
        </p:nvSpPr>
        <p:spPr/>
        <p:txBody>
          <a:bodyPr/>
          <a:lstStyle/>
          <a:p>
            <a:pPr lvl="0"/>
            <a:r>
              <a:rPr lang="en-US" dirty="0">
                <a:effectLst/>
              </a:rPr>
              <a:t>Moving the action</a:t>
            </a:r>
            <a:endParaRPr lang="en-US" dirty="0"/>
          </a:p>
        </p:txBody>
      </p:sp>
      <p:sp>
        <p:nvSpPr>
          <p:cNvPr id="3" name="Content Placeholder 2">
            <a:extLst>
              <a:ext uri="{FF2B5EF4-FFF2-40B4-BE49-F238E27FC236}">
                <a16:creationId xmlns:a16="http://schemas.microsoft.com/office/drawing/2014/main" id="{E136E5D3-BE12-467C-AC88-0C4B7FD7EC66}"/>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14CB89C2-C5BD-E5CC-D4C9-B7C1C377071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71868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E7D8-EED2-47A1-EB06-14A54AEB385C}"/>
              </a:ext>
            </a:extLst>
          </p:cNvPr>
          <p:cNvSpPr>
            <a:spLocks noGrp="1"/>
          </p:cNvSpPr>
          <p:nvPr>
            <p:ph type="title"/>
          </p:nvPr>
        </p:nvSpPr>
        <p:spPr/>
        <p:txBody>
          <a:bodyPr/>
          <a:lstStyle/>
          <a:p>
            <a:pPr lvl="0"/>
            <a:r>
              <a:rPr lang="en-US" dirty="0">
                <a:effectLst/>
              </a:rPr>
              <a:t>Start simple</a:t>
            </a:r>
            <a:endParaRPr lang="en-US" dirty="0"/>
          </a:p>
        </p:txBody>
      </p:sp>
      <p:sp>
        <p:nvSpPr>
          <p:cNvPr id="3" name="Content Placeholder 2">
            <a:extLst>
              <a:ext uri="{FF2B5EF4-FFF2-40B4-BE49-F238E27FC236}">
                <a16:creationId xmlns:a16="http://schemas.microsoft.com/office/drawing/2014/main" id="{8BE85638-3D77-CF15-4A2C-B05E62A66AD3}"/>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7A879C70-5E7C-28AE-00BD-CDCD2A1E944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148350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364DE-A244-FC86-E98A-B8AD5962C251}"/>
              </a:ext>
            </a:extLst>
          </p:cNvPr>
          <p:cNvSpPr>
            <a:spLocks noGrp="1"/>
          </p:cNvSpPr>
          <p:nvPr>
            <p:ph type="title"/>
          </p:nvPr>
        </p:nvSpPr>
        <p:spPr/>
        <p:txBody>
          <a:bodyPr/>
          <a:lstStyle/>
          <a:p>
            <a:pPr lvl="0"/>
            <a:r>
              <a:rPr lang="en-US" dirty="0">
                <a:effectLst/>
              </a:rPr>
              <a:t>Hooks</a:t>
            </a:r>
            <a:endParaRPr lang="en-US" dirty="0"/>
          </a:p>
        </p:txBody>
      </p:sp>
      <p:sp>
        <p:nvSpPr>
          <p:cNvPr id="3" name="Content Placeholder 2">
            <a:extLst>
              <a:ext uri="{FF2B5EF4-FFF2-40B4-BE49-F238E27FC236}">
                <a16:creationId xmlns:a16="http://schemas.microsoft.com/office/drawing/2014/main" id="{2CC2FFDE-8FC5-F093-8D6E-F20E1D28D4CD}"/>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ACF197A6-4174-373D-A27E-5A33B254B1C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455782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group of people in clothing around a table with food&#10;&#10;Description automatically generated with low confidence">
            <a:extLst>
              <a:ext uri="{FF2B5EF4-FFF2-40B4-BE49-F238E27FC236}">
                <a16:creationId xmlns:a16="http://schemas.microsoft.com/office/drawing/2014/main" id="{315C1EFA-6F34-00F2-C758-6D08A867424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391" r="3901" b="-1"/>
          <a:stretch/>
        </p:blipFill>
        <p:spPr>
          <a:xfrm>
            <a:off x="4117521" y="10"/>
            <a:ext cx="8074479" cy="6857990"/>
          </a:xfrm>
          <a:prstGeom prst="rect">
            <a:avLst/>
          </a:prstGeom>
        </p:spPr>
      </p:pic>
      <p:sp>
        <p:nvSpPr>
          <p:cNvPr id="18" name="Freeform: Shape 17">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84BF03-753A-80A6-80D7-185A3D1367AB}"/>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4400"/>
              <a:t>Running the Game</a:t>
            </a:r>
          </a:p>
        </p:txBody>
      </p:sp>
      <p:sp>
        <p:nvSpPr>
          <p:cNvPr id="5" name="Content Placeholder 4">
            <a:extLst>
              <a:ext uri="{FF2B5EF4-FFF2-40B4-BE49-F238E27FC236}">
                <a16:creationId xmlns:a16="http://schemas.microsoft.com/office/drawing/2014/main" id="{19F3F46B-E39D-D325-348B-586AE358F288}"/>
              </a:ext>
            </a:extLst>
          </p:cNvPr>
          <p:cNvSpPr>
            <a:spLocks noGrp="1"/>
          </p:cNvSpPr>
          <p:nvPr>
            <p:ph idx="1"/>
          </p:nvPr>
        </p:nvSpPr>
        <p:spPr>
          <a:xfrm>
            <a:off x="804672" y="1563757"/>
            <a:ext cx="7279154" cy="4929118"/>
          </a:xfrm>
        </p:spPr>
        <p:txBody>
          <a:bodyPr vert="horz" lIns="91440" tIns="45720" rIns="91440" bIns="45720" rtlCol="0">
            <a:normAutofit/>
          </a:bodyPr>
          <a:lstStyle/>
          <a:p>
            <a:r>
              <a:rPr lang="en-US" sz="1400" dirty="0"/>
              <a:t>Relax</a:t>
            </a:r>
          </a:p>
          <a:p>
            <a:r>
              <a:rPr lang="en-US" sz="1400" dirty="0"/>
              <a:t>Focus on your Strong Start</a:t>
            </a:r>
          </a:p>
          <a:p>
            <a:r>
              <a:rPr lang="en-US" sz="1400" dirty="0"/>
              <a:t>Listen to the players and build off what they bring</a:t>
            </a:r>
          </a:p>
          <a:p>
            <a:r>
              <a:rPr lang="en-US" sz="1400" dirty="0"/>
              <a:t>Trust your preparation to help you run a creative AND flexible game</a:t>
            </a:r>
          </a:p>
          <a:p>
            <a:r>
              <a:rPr lang="en-US" sz="1400" dirty="0"/>
              <a:t>Ask the players to summarize the prior session</a:t>
            </a:r>
          </a:p>
          <a:p>
            <a:r>
              <a:rPr lang="en-US" sz="1400" dirty="0"/>
              <a:t>Draw players into the story by asking them to describe the action; reward them when they do, do NOT penalize them when they don’t</a:t>
            </a:r>
          </a:p>
          <a:p>
            <a:r>
              <a:rPr lang="en-US" sz="1400" dirty="0"/>
              <a:t>Imagine the world as a living place</a:t>
            </a:r>
          </a:p>
          <a:p>
            <a:r>
              <a:rPr lang="en-US" sz="1400" dirty="0"/>
              <a:t>The players drive the action, make the world react to them, not the other way around</a:t>
            </a:r>
          </a:p>
          <a:p>
            <a:pPr marL="285750"/>
            <a:r>
              <a:rPr lang="en-US" sz="1400" dirty="0"/>
              <a:t>Use a mixture of combat styles, including theater of the mind, gridded maps, and abstract maps</a:t>
            </a:r>
          </a:p>
          <a:p>
            <a:pPr marL="285750"/>
            <a:r>
              <a:rPr lang="en-US" sz="1400" dirty="0"/>
              <a:t>Maintain a good pace by keeping the action close</a:t>
            </a:r>
          </a:p>
          <a:p>
            <a:pPr marL="285750"/>
            <a:r>
              <a:rPr lang="en-US" sz="1400" dirty="0"/>
              <a:t>Story cycles are </a:t>
            </a:r>
            <a:r>
              <a:rPr lang="en-US" sz="1400" dirty="0" err="1"/>
              <a:t>crirical</a:t>
            </a:r>
            <a:r>
              <a:rPr lang="en-US" sz="1400" dirty="0"/>
              <a:t>, so balance action with relaxation building and releasing tension.</a:t>
            </a:r>
          </a:p>
          <a:p>
            <a:pPr marL="285750"/>
            <a:r>
              <a:rPr lang="en-US" sz="1400" dirty="0"/>
              <a:t>The dice build tension, use them accordingly</a:t>
            </a:r>
          </a:p>
          <a:p>
            <a:pPr marL="285750"/>
            <a:r>
              <a:rPr lang="en-US" sz="1400" dirty="0"/>
              <a:t>Use specific hopeful and fearful beats to send the action in a specific direction</a:t>
            </a:r>
          </a:p>
          <a:p>
            <a:pPr marL="285750"/>
            <a:r>
              <a:rPr lang="en-US" sz="1400" dirty="0"/>
              <a:t>Sometimes a chair is just a chair, but never if the DM says it is a chair</a:t>
            </a:r>
          </a:p>
          <a:p>
            <a:endParaRPr lang="en-US" sz="1400" dirty="0"/>
          </a:p>
        </p:txBody>
      </p:sp>
    </p:spTree>
    <p:extLst>
      <p:ext uri="{BB962C8B-B14F-4D97-AF65-F5344CB8AC3E}">
        <p14:creationId xmlns:p14="http://schemas.microsoft.com/office/powerpoint/2010/main" val="1345496891"/>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oup of people in clothing&#10;&#10;Description automatically generated with low confidence">
            <a:extLst>
              <a:ext uri="{FF2B5EF4-FFF2-40B4-BE49-F238E27FC236}">
                <a16:creationId xmlns:a16="http://schemas.microsoft.com/office/drawing/2014/main" id="{90AFCEDC-47E4-529C-A842-60447A5FEF80}"/>
              </a:ext>
            </a:extLst>
          </p:cNvPr>
          <p:cNvPicPr>
            <a:picLocks noGrp="1" noChangeAspect="1"/>
          </p:cNvPicPr>
          <p:nvPr>
            <p:ph idx="1"/>
          </p:nvPr>
        </p:nvPicPr>
        <p:blipFill rotWithShape="1">
          <a:blip r:embed="rId2">
            <a:alphaModFix amt="35000"/>
            <a:extLst>
              <a:ext uri="{837473B0-CC2E-450A-ABE3-18F120FF3D39}">
                <a1611:picAttrSrcUrl xmlns:a1611="http://schemas.microsoft.com/office/drawing/2016/11/main" r:id="rId3"/>
              </a:ext>
            </a:extLst>
          </a:blip>
          <a:srcRect b="22681"/>
          <a:stretch/>
        </p:blipFill>
        <p:spPr>
          <a:xfrm>
            <a:off x="20" y="10"/>
            <a:ext cx="12191980" cy="6857990"/>
          </a:xfrm>
          <a:prstGeom prst="rect">
            <a:avLst/>
          </a:prstGeom>
        </p:spPr>
      </p:pic>
      <p:sp>
        <p:nvSpPr>
          <p:cNvPr id="2" name="Title 1">
            <a:extLst>
              <a:ext uri="{FF2B5EF4-FFF2-40B4-BE49-F238E27FC236}">
                <a16:creationId xmlns:a16="http://schemas.microsoft.com/office/drawing/2014/main" id="{02CB47CC-F682-0DF0-B0CC-5EF42985450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solidFill>
                  <a:schemeClr val="tx1">
                    <a:lumMod val="65000"/>
                  </a:schemeClr>
                </a:solidFill>
              </a:rPr>
              <a:t>Building the Campaign</a:t>
            </a:r>
          </a:p>
        </p:txBody>
      </p:sp>
      <p:sp>
        <p:nvSpPr>
          <p:cNvPr id="4" name="Text Placeholder 3">
            <a:extLst>
              <a:ext uri="{FF2B5EF4-FFF2-40B4-BE49-F238E27FC236}">
                <a16:creationId xmlns:a16="http://schemas.microsoft.com/office/drawing/2014/main" id="{5603453D-EFBD-56BA-1919-FF2E557094CE}"/>
              </a:ext>
            </a:extLst>
          </p:cNvPr>
          <p:cNvSpPr>
            <a:spLocks noGrp="1"/>
          </p:cNvSpPr>
          <p:nvPr>
            <p:ph type="body" sz="half" idx="2"/>
          </p:nvPr>
        </p:nvSpPr>
        <p:spPr>
          <a:xfrm>
            <a:off x="838200" y="1825625"/>
            <a:ext cx="10515600" cy="4351338"/>
          </a:xfrm>
        </p:spPr>
        <p:txBody>
          <a:bodyPr vert="horz" lIns="91440" tIns="45720" rIns="91440" bIns="45720" rtlCol="0">
            <a:normAutofit/>
          </a:bodyPr>
          <a:lstStyle/>
          <a:p>
            <a:pPr marL="285750" indent="-228600">
              <a:buFont typeface="Arial" panose="020B0604020202020204" pitchFamily="34" charset="0"/>
              <a:buChar char="•"/>
            </a:pPr>
            <a:r>
              <a:rPr lang="en-US" sz="2800" dirty="0">
                <a:solidFill>
                  <a:schemeClr val="tx1">
                    <a:lumMod val="65000"/>
                  </a:schemeClr>
                </a:solidFill>
              </a:rPr>
              <a:t>Reskin Published Material</a:t>
            </a:r>
          </a:p>
          <a:p>
            <a:pPr marL="285750" indent="-228600">
              <a:buFont typeface="Arial" panose="020B0604020202020204" pitchFamily="34" charset="0"/>
              <a:buChar char="•"/>
            </a:pPr>
            <a:r>
              <a:rPr lang="en-US" sz="2800" dirty="0">
                <a:solidFill>
                  <a:schemeClr val="tx1">
                    <a:lumMod val="65000"/>
                  </a:schemeClr>
                </a:solidFill>
              </a:rPr>
              <a:t>Develop a Spiral Campaign with the Players at the Center</a:t>
            </a:r>
          </a:p>
          <a:p>
            <a:pPr marL="285750" indent="-228600">
              <a:buFont typeface="Arial" panose="020B0604020202020204" pitchFamily="34" charset="0"/>
              <a:buChar char="•"/>
            </a:pPr>
            <a:r>
              <a:rPr lang="en-US" sz="2800" dirty="0">
                <a:solidFill>
                  <a:schemeClr val="tx1">
                    <a:lumMod val="65000"/>
                  </a:schemeClr>
                </a:solidFill>
              </a:rPr>
              <a:t>Hook based on a single major goal</a:t>
            </a:r>
          </a:p>
          <a:p>
            <a:pPr marL="285750" indent="-228600">
              <a:buFont typeface="Arial" panose="020B0604020202020204" pitchFamily="34" charset="0"/>
              <a:buChar char="•"/>
            </a:pPr>
            <a:r>
              <a:rPr lang="en-US" sz="2800" dirty="0">
                <a:solidFill>
                  <a:schemeClr val="tx1">
                    <a:lumMod val="65000"/>
                  </a:schemeClr>
                </a:solidFill>
              </a:rPr>
              <a:t>State the Six Truths of your Campaign</a:t>
            </a:r>
          </a:p>
          <a:p>
            <a:pPr marL="285750" indent="-228600">
              <a:buFont typeface="Arial" panose="020B0604020202020204" pitchFamily="34" charset="0"/>
              <a:buChar char="•"/>
            </a:pPr>
            <a:r>
              <a:rPr lang="en-US" sz="2800" dirty="0">
                <a:solidFill>
                  <a:schemeClr val="tx1">
                    <a:lumMod val="65000"/>
                  </a:schemeClr>
                </a:solidFill>
              </a:rPr>
              <a:t>Define Three Fronts Incorporating goals and grim portents</a:t>
            </a:r>
          </a:p>
          <a:p>
            <a:pPr marL="285750" indent="-228600">
              <a:buFont typeface="Arial" panose="020B0604020202020204" pitchFamily="34" charset="0"/>
              <a:buChar char="•"/>
            </a:pPr>
            <a:r>
              <a:rPr lang="en-US" sz="2800" dirty="0">
                <a:solidFill>
                  <a:schemeClr val="tx1">
                    <a:lumMod val="65000"/>
                  </a:schemeClr>
                </a:solidFill>
              </a:rPr>
              <a:t>Run a Session Zero to help build the characters and tie them together</a:t>
            </a:r>
          </a:p>
        </p:txBody>
      </p:sp>
      <p:sp>
        <p:nvSpPr>
          <p:cNvPr id="7" name="TextBox 6">
            <a:extLst>
              <a:ext uri="{FF2B5EF4-FFF2-40B4-BE49-F238E27FC236}">
                <a16:creationId xmlns:a16="http://schemas.microsoft.com/office/drawing/2014/main" id="{429C0D8F-052B-9003-9899-EF5D7C23C7C4}"/>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newgrounds.com/art/view/finbeard/commission-d-d-part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549896694"/>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85AF5-C71C-8D33-FA31-2BE8E39C9FFF}"/>
              </a:ext>
            </a:extLst>
          </p:cNvPr>
          <p:cNvSpPr>
            <a:spLocks noGrp="1"/>
          </p:cNvSpPr>
          <p:nvPr>
            <p:ph type="title"/>
          </p:nvPr>
        </p:nvSpPr>
        <p:spPr/>
        <p:txBody>
          <a:bodyPr/>
          <a:lstStyle/>
          <a:p>
            <a:pPr lvl="0"/>
            <a:r>
              <a:rPr lang="en-US" dirty="0">
                <a:effectLst/>
              </a:rPr>
              <a:t>Worldbuilding</a:t>
            </a:r>
            <a:endParaRPr lang="en-US" dirty="0"/>
          </a:p>
        </p:txBody>
      </p:sp>
      <p:sp>
        <p:nvSpPr>
          <p:cNvPr id="3" name="Content Placeholder 2">
            <a:extLst>
              <a:ext uri="{FF2B5EF4-FFF2-40B4-BE49-F238E27FC236}">
                <a16:creationId xmlns:a16="http://schemas.microsoft.com/office/drawing/2014/main" id="{092064FA-68FA-94B1-3CFA-3B4B2FC96B64}"/>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5E3F522F-5EF4-DCC4-902C-0203D1920857}"/>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6554921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BAB4-260D-3FA4-30A7-4D0FD27C9C07}"/>
              </a:ext>
            </a:extLst>
          </p:cNvPr>
          <p:cNvSpPr>
            <a:spLocks noGrp="1"/>
          </p:cNvSpPr>
          <p:nvPr>
            <p:ph type="title"/>
          </p:nvPr>
        </p:nvSpPr>
        <p:spPr/>
        <p:txBody>
          <a:bodyPr/>
          <a:lstStyle/>
          <a:p>
            <a:pPr lvl="0"/>
            <a:r>
              <a:rPr lang="en-US" dirty="0">
                <a:effectLst/>
              </a:rPr>
              <a:t>Start Simple</a:t>
            </a:r>
            <a:endParaRPr lang="en-US" dirty="0"/>
          </a:p>
        </p:txBody>
      </p:sp>
      <p:sp>
        <p:nvSpPr>
          <p:cNvPr id="3" name="Content Placeholder 2">
            <a:extLst>
              <a:ext uri="{FF2B5EF4-FFF2-40B4-BE49-F238E27FC236}">
                <a16:creationId xmlns:a16="http://schemas.microsoft.com/office/drawing/2014/main" id="{5AF0CBA0-1D54-675F-B5DF-E706B00CCDFA}"/>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69337558-4556-AEBE-E1F8-13C7FAAD7E5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21660015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8EC51-D2C3-A238-869C-7D94F008227E}"/>
              </a:ext>
            </a:extLst>
          </p:cNvPr>
          <p:cNvSpPr>
            <a:spLocks noGrp="1"/>
          </p:cNvSpPr>
          <p:nvPr>
            <p:ph type="title"/>
          </p:nvPr>
        </p:nvSpPr>
        <p:spPr/>
        <p:txBody>
          <a:bodyPr/>
          <a:lstStyle/>
          <a:p>
            <a:pPr lvl="0"/>
            <a:r>
              <a:rPr lang="en-US" dirty="0">
                <a:effectLst/>
              </a:rPr>
              <a:t>Start Small</a:t>
            </a:r>
            <a:endParaRPr lang="en-US" dirty="0"/>
          </a:p>
        </p:txBody>
      </p:sp>
      <p:sp>
        <p:nvSpPr>
          <p:cNvPr id="3" name="Content Placeholder 2">
            <a:extLst>
              <a:ext uri="{FF2B5EF4-FFF2-40B4-BE49-F238E27FC236}">
                <a16:creationId xmlns:a16="http://schemas.microsoft.com/office/drawing/2014/main" id="{23B0F27A-4B43-A2CF-571E-FAECD5E6EB72}"/>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9D295D04-9786-A0F1-E3B4-EE1569BDBDF3}"/>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70741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clothing&#10;&#10;Description automatically generated with low confidence">
            <a:extLst>
              <a:ext uri="{FF2B5EF4-FFF2-40B4-BE49-F238E27FC236}">
                <a16:creationId xmlns:a16="http://schemas.microsoft.com/office/drawing/2014/main" id="{7E8C1C34-8246-30C7-101A-A1EA8C5CEFF9}"/>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8172" r="-1" b="6809"/>
          <a:stretch/>
        </p:blipFill>
        <p:spPr>
          <a:xfrm>
            <a:off x="20" y="10"/>
            <a:ext cx="12188930" cy="6857990"/>
          </a:xfrm>
          <a:prstGeom prst="rect">
            <a:avLst/>
          </a:prstGeom>
        </p:spPr>
      </p:pic>
      <p:sp>
        <p:nvSpPr>
          <p:cNvPr id="2" name="Title 1">
            <a:extLst>
              <a:ext uri="{FF2B5EF4-FFF2-40B4-BE49-F238E27FC236}">
                <a16:creationId xmlns:a16="http://schemas.microsoft.com/office/drawing/2014/main" id="{11384D8E-2462-465E-83F7-01FEE84A6204}"/>
              </a:ext>
            </a:extLst>
          </p:cNvPr>
          <p:cNvSpPr>
            <a:spLocks noGrp="1"/>
          </p:cNvSpPr>
          <p:nvPr>
            <p:ph type="ctrTitle"/>
          </p:nvPr>
        </p:nvSpPr>
        <p:spPr>
          <a:xfrm>
            <a:off x="1524000" y="1122363"/>
            <a:ext cx="9144000" cy="3063240"/>
          </a:xfrm>
        </p:spPr>
        <p:txBody>
          <a:bodyPr>
            <a:normAutofit/>
          </a:bodyPr>
          <a:lstStyle/>
          <a:p>
            <a:r>
              <a:rPr lang="en-US" sz="6600">
                <a:solidFill>
                  <a:srgbClr val="FFFFFF"/>
                </a:solidFill>
              </a:rPr>
              <a:t>It’s PARTY play, </a:t>
            </a:r>
            <a:br>
              <a:rPr lang="en-US" sz="6600">
                <a:solidFill>
                  <a:srgbClr val="FFFFFF"/>
                </a:solidFill>
              </a:rPr>
            </a:br>
            <a:r>
              <a:rPr lang="en-US" sz="6600">
                <a:solidFill>
                  <a:srgbClr val="FFFFFF"/>
                </a:solidFill>
              </a:rPr>
              <a:t>NOT "person" play</a:t>
            </a:r>
            <a:endParaRPr lang="en-US" sz="6600" dirty="0">
              <a:solidFill>
                <a:srgbClr val="FFFFFF"/>
              </a:solidFill>
            </a:endParaRPr>
          </a:p>
        </p:txBody>
      </p:sp>
      <p:sp>
        <p:nvSpPr>
          <p:cNvPr id="4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440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47FFF-95B2-1138-695F-C247B2FD7CAE}"/>
              </a:ext>
            </a:extLst>
          </p:cNvPr>
          <p:cNvSpPr>
            <a:spLocks noGrp="1"/>
          </p:cNvSpPr>
          <p:nvPr>
            <p:ph type="title"/>
          </p:nvPr>
        </p:nvSpPr>
        <p:spPr/>
        <p:txBody>
          <a:bodyPr/>
          <a:lstStyle/>
          <a:p>
            <a:pPr lvl="0"/>
            <a:r>
              <a:rPr lang="en-US" dirty="0">
                <a:effectLst/>
              </a:rPr>
              <a:t>Start with what you know</a:t>
            </a:r>
            <a:endParaRPr lang="en-US" dirty="0"/>
          </a:p>
        </p:txBody>
      </p:sp>
      <p:sp>
        <p:nvSpPr>
          <p:cNvPr id="3" name="Content Placeholder 2">
            <a:extLst>
              <a:ext uri="{FF2B5EF4-FFF2-40B4-BE49-F238E27FC236}">
                <a16:creationId xmlns:a16="http://schemas.microsoft.com/office/drawing/2014/main" id="{23CD405F-2D59-C9BE-85A9-CD7370461E41}"/>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17CF3743-7131-25BC-EBDA-005904A39AD4}"/>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3326147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B6251-ACA5-460C-E948-E4B12CB97FAA}"/>
              </a:ext>
            </a:extLst>
          </p:cNvPr>
          <p:cNvSpPr>
            <a:spLocks noGrp="1"/>
          </p:cNvSpPr>
          <p:nvPr>
            <p:ph type="title"/>
          </p:nvPr>
        </p:nvSpPr>
        <p:spPr/>
        <p:txBody>
          <a:bodyPr/>
          <a:lstStyle/>
          <a:p>
            <a:pPr lvl="0"/>
            <a:r>
              <a:rPr lang="en-US" dirty="0">
                <a:effectLst/>
              </a:rPr>
              <a:t>Make it plausible</a:t>
            </a:r>
            <a:endParaRPr lang="en-US" dirty="0"/>
          </a:p>
        </p:txBody>
      </p:sp>
      <p:sp>
        <p:nvSpPr>
          <p:cNvPr id="3" name="Content Placeholder 2">
            <a:extLst>
              <a:ext uri="{FF2B5EF4-FFF2-40B4-BE49-F238E27FC236}">
                <a16:creationId xmlns:a16="http://schemas.microsoft.com/office/drawing/2014/main" id="{62DEEAAE-CA41-64B7-B617-5D35CD9E16FD}"/>
              </a:ext>
            </a:extLst>
          </p:cNvPr>
          <p:cNvSpPr>
            <a:spLocks noGrp="1"/>
          </p:cNvSpPr>
          <p:nvPr>
            <p:ph idx="1"/>
          </p:nvPr>
        </p:nvSpPr>
        <p:spPr/>
        <p:txBody>
          <a:bodyPr>
            <a:normAutofit/>
          </a:bodyPr>
          <a:lstStyle/>
          <a:p>
            <a:pPr lvl="0"/>
            <a:endParaRPr lang="en-US" dirty="0">
              <a:effectLst/>
            </a:endParaRPr>
          </a:p>
        </p:txBody>
      </p:sp>
      <p:sp>
        <p:nvSpPr>
          <p:cNvPr id="4" name="Text Placeholder 3">
            <a:extLst>
              <a:ext uri="{FF2B5EF4-FFF2-40B4-BE49-F238E27FC236}">
                <a16:creationId xmlns:a16="http://schemas.microsoft.com/office/drawing/2014/main" id="{78B6731D-5C44-7D80-FFDE-D6AAA11FAB4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5295628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5C93D-2E95-98DC-17E7-86E250CEE86D}"/>
              </a:ext>
            </a:extLst>
          </p:cNvPr>
          <p:cNvSpPr>
            <a:spLocks noGrp="1"/>
          </p:cNvSpPr>
          <p:nvPr>
            <p:ph type="title"/>
          </p:nvPr>
        </p:nvSpPr>
        <p:spPr/>
        <p:txBody>
          <a:bodyPr/>
          <a:lstStyle/>
          <a:p>
            <a:pPr lvl="0"/>
            <a:r>
              <a:rPr lang="en-US" dirty="0">
                <a:effectLst/>
              </a:rPr>
              <a:t>Resources</a:t>
            </a:r>
            <a:endParaRPr lang="en-US" dirty="0"/>
          </a:p>
        </p:txBody>
      </p:sp>
      <p:sp>
        <p:nvSpPr>
          <p:cNvPr id="3" name="Content Placeholder 2">
            <a:extLst>
              <a:ext uri="{FF2B5EF4-FFF2-40B4-BE49-F238E27FC236}">
                <a16:creationId xmlns:a16="http://schemas.microsoft.com/office/drawing/2014/main" id="{46CDB23A-580F-E6E7-6165-72DF37F15E0E}"/>
              </a:ext>
            </a:extLst>
          </p:cNvPr>
          <p:cNvSpPr>
            <a:spLocks noGrp="1"/>
          </p:cNvSpPr>
          <p:nvPr>
            <p:ph idx="1"/>
          </p:nvPr>
        </p:nvSpPr>
        <p:spPr/>
        <p:txBody>
          <a:bodyPr/>
          <a:lstStyle/>
          <a:p>
            <a:pPr lvl="0"/>
            <a:endParaRPr lang="en-US" dirty="0">
              <a:effectLst/>
            </a:endParaRPr>
          </a:p>
        </p:txBody>
      </p:sp>
      <p:sp>
        <p:nvSpPr>
          <p:cNvPr id="4" name="Text Placeholder 3">
            <a:extLst>
              <a:ext uri="{FF2B5EF4-FFF2-40B4-BE49-F238E27FC236}">
                <a16:creationId xmlns:a16="http://schemas.microsoft.com/office/drawing/2014/main" id="{8413E8C5-9679-A83E-95F0-4B992BCA8C20}"/>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77940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81CD3-ADCB-8C40-6168-63461E76A059}"/>
              </a:ext>
            </a:extLst>
          </p:cNvPr>
          <p:cNvSpPr>
            <a:spLocks noGrp="1"/>
          </p:cNvSpPr>
          <p:nvPr>
            <p:ph type="title"/>
          </p:nvPr>
        </p:nvSpPr>
        <p:spPr/>
        <p:txBody>
          <a:bodyPr/>
          <a:lstStyle/>
          <a:p>
            <a:pPr lvl="0"/>
            <a:r>
              <a:rPr lang="en-US" dirty="0">
                <a:effectLst/>
              </a:rPr>
              <a:t>Online Play</a:t>
            </a:r>
            <a:endParaRPr lang="en-US" dirty="0"/>
          </a:p>
        </p:txBody>
      </p:sp>
      <p:sp>
        <p:nvSpPr>
          <p:cNvPr id="3" name="Content Placeholder 2">
            <a:extLst>
              <a:ext uri="{FF2B5EF4-FFF2-40B4-BE49-F238E27FC236}">
                <a16:creationId xmlns:a16="http://schemas.microsoft.com/office/drawing/2014/main" id="{07DE3A0A-47F1-1DDE-302B-879B29F7FB47}"/>
              </a:ext>
            </a:extLst>
          </p:cNvPr>
          <p:cNvSpPr>
            <a:spLocks noGrp="1"/>
          </p:cNvSpPr>
          <p:nvPr>
            <p:ph idx="1"/>
          </p:nvPr>
        </p:nvSpPr>
        <p:spPr/>
        <p:txBody>
          <a:bodyPr/>
          <a:lstStyle/>
          <a:p>
            <a:pPr lvl="0"/>
            <a:endParaRPr lang="en-US" dirty="0">
              <a:effectLst/>
            </a:endParaRPr>
          </a:p>
        </p:txBody>
      </p:sp>
      <p:sp>
        <p:nvSpPr>
          <p:cNvPr id="4" name="Text Placeholder 3">
            <a:extLst>
              <a:ext uri="{FF2B5EF4-FFF2-40B4-BE49-F238E27FC236}">
                <a16:creationId xmlns:a16="http://schemas.microsoft.com/office/drawing/2014/main" id="{B6E7FEC6-DDDE-4E97-1F1D-0C0D3CAA42B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53449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BB71-F469-28AA-02EC-0200C7480E47}"/>
              </a:ext>
            </a:extLst>
          </p:cNvPr>
          <p:cNvSpPr>
            <a:spLocks noGrp="1"/>
          </p:cNvSpPr>
          <p:nvPr>
            <p:ph type="title"/>
          </p:nvPr>
        </p:nvSpPr>
        <p:spPr/>
        <p:txBody>
          <a:bodyPr/>
          <a:lstStyle/>
          <a:p>
            <a:pPr lvl="0"/>
            <a:r>
              <a:rPr lang="en-US" dirty="0">
                <a:effectLst/>
              </a:rPr>
              <a:t>D&amp;D Beyond</a:t>
            </a:r>
            <a:endParaRPr lang="en-US" dirty="0"/>
          </a:p>
        </p:txBody>
      </p:sp>
      <p:sp>
        <p:nvSpPr>
          <p:cNvPr id="3" name="Content Placeholder 2">
            <a:extLst>
              <a:ext uri="{FF2B5EF4-FFF2-40B4-BE49-F238E27FC236}">
                <a16:creationId xmlns:a16="http://schemas.microsoft.com/office/drawing/2014/main" id="{6AD85DB8-9F35-36C3-51E8-A9AA5E856344}"/>
              </a:ext>
            </a:extLst>
          </p:cNvPr>
          <p:cNvSpPr>
            <a:spLocks noGrp="1"/>
          </p:cNvSpPr>
          <p:nvPr>
            <p:ph idx="1"/>
          </p:nvPr>
        </p:nvSpPr>
        <p:spPr/>
        <p:txBody>
          <a:bodyPr/>
          <a:lstStyle/>
          <a:p>
            <a:pPr lvl="0"/>
            <a:endParaRPr lang="en-US" dirty="0">
              <a:effectLst/>
            </a:endParaRPr>
          </a:p>
        </p:txBody>
      </p:sp>
      <p:sp>
        <p:nvSpPr>
          <p:cNvPr id="4" name="Text Placeholder 3">
            <a:extLst>
              <a:ext uri="{FF2B5EF4-FFF2-40B4-BE49-F238E27FC236}">
                <a16:creationId xmlns:a16="http://schemas.microsoft.com/office/drawing/2014/main" id="{276994F5-0326-4C37-D5EF-FD086735DA69}"/>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571687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51C58-980B-EC7C-5608-AD1D99405858}"/>
              </a:ext>
            </a:extLst>
          </p:cNvPr>
          <p:cNvSpPr>
            <a:spLocks noGrp="1"/>
          </p:cNvSpPr>
          <p:nvPr>
            <p:ph type="title"/>
          </p:nvPr>
        </p:nvSpPr>
        <p:spPr/>
        <p:txBody>
          <a:bodyPr/>
          <a:lstStyle/>
          <a:p>
            <a:pPr lvl="0"/>
            <a:r>
              <a:rPr lang="en-US" dirty="0">
                <a:effectLst/>
              </a:rPr>
              <a:t>Kobold Fight Club</a:t>
            </a:r>
            <a:endParaRPr lang="en-US" dirty="0"/>
          </a:p>
        </p:txBody>
      </p:sp>
      <p:sp>
        <p:nvSpPr>
          <p:cNvPr id="3" name="Content Placeholder 2">
            <a:extLst>
              <a:ext uri="{FF2B5EF4-FFF2-40B4-BE49-F238E27FC236}">
                <a16:creationId xmlns:a16="http://schemas.microsoft.com/office/drawing/2014/main" id="{7BE06BF3-9C31-9D21-EA3B-56C6A2887073}"/>
              </a:ext>
            </a:extLst>
          </p:cNvPr>
          <p:cNvSpPr>
            <a:spLocks noGrp="1"/>
          </p:cNvSpPr>
          <p:nvPr>
            <p:ph idx="1"/>
          </p:nvPr>
        </p:nvSpPr>
        <p:spPr/>
        <p:txBody>
          <a:bodyPr/>
          <a:lstStyle/>
          <a:p>
            <a:pPr lvl="0"/>
            <a:endParaRPr lang="en-US" dirty="0">
              <a:effectLst/>
            </a:endParaRPr>
          </a:p>
        </p:txBody>
      </p:sp>
      <p:sp>
        <p:nvSpPr>
          <p:cNvPr id="4" name="Text Placeholder 3">
            <a:extLst>
              <a:ext uri="{FF2B5EF4-FFF2-40B4-BE49-F238E27FC236}">
                <a16:creationId xmlns:a16="http://schemas.microsoft.com/office/drawing/2014/main" id="{7B827CF7-EC0B-7277-71F5-75338728EDB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1804944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E58C-D893-BD1C-3BA6-76E7D3EE934B}"/>
              </a:ext>
            </a:extLst>
          </p:cNvPr>
          <p:cNvSpPr>
            <a:spLocks noGrp="1"/>
          </p:cNvSpPr>
          <p:nvPr>
            <p:ph type="title"/>
          </p:nvPr>
        </p:nvSpPr>
        <p:spPr/>
        <p:txBody>
          <a:bodyPr/>
          <a:lstStyle/>
          <a:p>
            <a:pPr lvl="0"/>
            <a:r>
              <a:rPr lang="en-US">
                <a:effectLst/>
              </a:rPr>
              <a:t>Roll20</a:t>
            </a:r>
            <a:endParaRPr lang="en-US"/>
          </a:p>
        </p:txBody>
      </p:sp>
      <p:sp>
        <p:nvSpPr>
          <p:cNvPr id="3" name="Content Placeholder 2">
            <a:extLst>
              <a:ext uri="{FF2B5EF4-FFF2-40B4-BE49-F238E27FC236}">
                <a16:creationId xmlns:a16="http://schemas.microsoft.com/office/drawing/2014/main" id="{E9EC063E-1D43-8E2E-43A8-1B88D552BB58}"/>
              </a:ext>
            </a:extLst>
          </p:cNvPr>
          <p:cNvSpPr>
            <a:spLocks noGrp="1"/>
          </p:cNvSpPr>
          <p:nvPr>
            <p:ph idx="1"/>
          </p:nvPr>
        </p:nvSpPr>
        <p:spPr/>
        <p:txBody>
          <a:bodyPr/>
          <a:lstStyle/>
          <a:p>
            <a:pPr lvl="0"/>
            <a:endParaRPr lang="en-US" dirty="0">
              <a:effectLst/>
            </a:endParaRPr>
          </a:p>
        </p:txBody>
      </p:sp>
      <p:sp>
        <p:nvSpPr>
          <p:cNvPr id="4" name="Text Placeholder 3">
            <a:extLst>
              <a:ext uri="{FF2B5EF4-FFF2-40B4-BE49-F238E27FC236}">
                <a16:creationId xmlns:a16="http://schemas.microsoft.com/office/drawing/2014/main" id="{A3F0BB2D-6EE9-0A43-94F6-2A20AE648412}"/>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1684137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66864-FD7A-0C1F-F1C4-8CD7E53B81A8}"/>
              </a:ext>
            </a:extLst>
          </p:cNvPr>
          <p:cNvSpPr>
            <a:spLocks noGrp="1"/>
          </p:cNvSpPr>
          <p:nvPr>
            <p:ph type="title"/>
          </p:nvPr>
        </p:nvSpPr>
        <p:spPr/>
        <p:txBody>
          <a:bodyPr/>
          <a:lstStyle/>
          <a:p>
            <a:pPr lvl="0"/>
            <a:r>
              <a:rPr lang="en-US" dirty="0">
                <a:effectLst/>
              </a:rPr>
              <a:t>Token Maker</a:t>
            </a:r>
            <a:endParaRPr lang="en-US" dirty="0"/>
          </a:p>
        </p:txBody>
      </p:sp>
      <p:sp>
        <p:nvSpPr>
          <p:cNvPr id="3" name="Content Placeholder 2">
            <a:extLst>
              <a:ext uri="{FF2B5EF4-FFF2-40B4-BE49-F238E27FC236}">
                <a16:creationId xmlns:a16="http://schemas.microsoft.com/office/drawing/2014/main" id="{6883450C-FEE7-2A36-C70D-214B4A608359}"/>
              </a:ext>
            </a:extLst>
          </p:cNvPr>
          <p:cNvSpPr>
            <a:spLocks noGrp="1"/>
          </p:cNvSpPr>
          <p:nvPr>
            <p:ph idx="1"/>
          </p:nvPr>
        </p:nvSpPr>
        <p:spPr/>
        <p:txBody>
          <a:bodyPr/>
          <a:lstStyle/>
          <a:p>
            <a:pPr lvl="0"/>
            <a:endParaRPr lang="en-US" dirty="0">
              <a:effectLst/>
            </a:endParaRPr>
          </a:p>
        </p:txBody>
      </p:sp>
      <p:sp>
        <p:nvSpPr>
          <p:cNvPr id="4" name="Text Placeholder 3">
            <a:extLst>
              <a:ext uri="{FF2B5EF4-FFF2-40B4-BE49-F238E27FC236}">
                <a16:creationId xmlns:a16="http://schemas.microsoft.com/office/drawing/2014/main" id="{C9328314-1B58-46D2-C7BC-15DD5779653A}"/>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8105816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254CD-4466-D442-F215-920D075A7C7B}"/>
              </a:ext>
            </a:extLst>
          </p:cNvPr>
          <p:cNvSpPr>
            <a:spLocks noGrp="1"/>
          </p:cNvSpPr>
          <p:nvPr>
            <p:ph type="title"/>
          </p:nvPr>
        </p:nvSpPr>
        <p:spPr/>
        <p:txBody>
          <a:bodyPr/>
          <a:lstStyle/>
          <a:p>
            <a:pPr lvl="0"/>
            <a:r>
              <a:rPr lang="en-US" dirty="0">
                <a:effectLst/>
              </a:rPr>
              <a:t>Google Images</a:t>
            </a:r>
            <a:endParaRPr lang="en-US" dirty="0"/>
          </a:p>
        </p:txBody>
      </p:sp>
      <p:sp>
        <p:nvSpPr>
          <p:cNvPr id="3" name="Content Placeholder 2">
            <a:extLst>
              <a:ext uri="{FF2B5EF4-FFF2-40B4-BE49-F238E27FC236}">
                <a16:creationId xmlns:a16="http://schemas.microsoft.com/office/drawing/2014/main" id="{536B38E2-4E17-D4F7-3F79-EAD4C3E18728}"/>
              </a:ext>
            </a:extLst>
          </p:cNvPr>
          <p:cNvSpPr>
            <a:spLocks noGrp="1"/>
          </p:cNvSpPr>
          <p:nvPr>
            <p:ph idx="1"/>
          </p:nvPr>
        </p:nvSpPr>
        <p:spPr/>
        <p:txBody>
          <a:bodyPr/>
          <a:lstStyle/>
          <a:p>
            <a:pPr lvl="0"/>
            <a:endParaRPr lang="en-US" dirty="0">
              <a:effectLst/>
            </a:endParaRPr>
          </a:p>
        </p:txBody>
      </p:sp>
      <p:sp>
        <p:nvSpPr>
          <p:cNvPr id="4" name="Text Placeholder 3">
            <a:extLst>
              <a:ext uri="{FF2B5EF4-FFF2-40B4-BE49-F238E27FC236}">
                <a16:creationId xmlns:a16="http://schemas.microsoft.com/office/drawing/2014/main" id="{AFF1E99A-8A69-B426-F1B5-FD3A8F4D365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40660552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9D975-4F46-2449-491F-8E8D924F8FA2}"/>
              </a:ext>
            </a:extLst>
          </p:cNvPr>
          <p:cNvSpPr>
            <a:spLocks noGrp="1"/>
          </p:cNvSpPr>
          <p:nvPr>
            <p:ph type="title"/>
          </p:nvPr>
        </p:nvSpPr>
        <p:spPr/>
        <p:txBody>
          <a:bodyPr/>
          <a:lstStyle/>
          <a:p>
            <a:pPr lvl="0"/>
            <a:r>
              <a:rPr lang="en-US" dirty="0">
                <a:effectLst/>
              </a:rPr>
              <a:t>Lost Atlas</a:t>
            </a:r>
            <a:br>
              <a:rPr lang="en-US" dirty="0">
                <a:effectLst/>
              </a:rPr>
            </a:br>
            <a:r>
              <a:rPr lang="en-US" dirty="0" err="1">
                <a:effectLst/>
              </a:rPr>
              <a:t>lostatlas.co</a:t>
            </a:r>
            <a:endParaRPr lang="en-US" dirty="0"/>
          </a:p>
        </p:txBody>
      </p:sp>
      <p:sp>
        <p:nvSpPr>
          <p:cNvPr id="3" name="Content Placeholder 2">
            <a:extLst>
              <a:ext uri="{FF2B5EF4-FFF2-40B4-BE49-F238E27FC236}">
                <a16:creationId xmlns:a16="http://schemas.microsoft.com/office/drawing/2014/main" id="{032AA652-B89E-F1AF-BA98-4ED8C84B1B16}"/>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F65646A5-0715-0269-BABE-D9A7660870C6}"/>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3750394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outdoor, water sport, swimming&#10;&#10;Description automatically generated">
            <a:extLst>
              <a:ext uri="{FF2B5EF4-FFF2-40B4-BE49-F238E27FC236}">
                <a16:creationId xmlns:a16="http://schemas.microsoft.com/office/drawing/2014/main" id="{AB4CCF57-F733-FDCA-980C-09EC623CA87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6667"/>
          <a:stretch/>
        </p:blipFill>
        <p:spPr>
          <a:xfrm>
            <a:off x="20" y="10"/>
            <a:ext cx="12191980" cy="6857990"/>
          </a:xfrm>
          <a:prstGeom prst="rect">
            <a:avLst/>
          </a:prstGeom>
        </p:spPr>
      </p:pic>
      <p:sp>
        <p:nvSpPr>
          <p:cNvPr id="30" name="Rectangle 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84D8E-2462-465E-83F7-01FEE84A6204}"/>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Dungeons and Dragons is a game of communal storytelling</a:t>
            </a:r>
          </a:p>
        </p:txBody>
      </p:sp>
      <p:cxnSp>
        <p:nvCxnSpPr>
          <p:cNvPr id="32" name="Straight Connector 3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1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descr="A picture containing text&#10;&#10;Description automatically generated">
            <a:extLst>
              <a:ext uri="{FF2B5EF4-FFF2-40B4-BE49-F238E27FC236}">
                <a16:creationId xmlns:a16="http://schemas.microsoft.com/office/drawing/2014/main" id="{FD856110-25C4-188A-24FC-6E84A516B19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4" t="6484" r="30355" b="-1"/>
          <a:stretch/>
        </p:blipFill>
        <p:spPr>
          <a:xfrm>
            <a:off x="3523488" y="10"/>
            <a:ext cx="8668512" cy="6857990"/>
          </a:xfrm>
          <a:prstGeom prst="rect">
            <a:avLst/>
          </a:prstGeom>
        </p:spPr>
      </p:pic>
      <p:sp>
        <p:nvSpPr>
          <p:cNvPr id="64" name="Rectangle 6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F51EEC7C-34D1-EBB6-8DF4-8EB8E8DA85C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DUNGEON MASTER</a:t>
            </a:r>
            <a:br>
              <a:rPr lang="en-US" sz="4800"/>
            </a:br>
            <a:endParaRPr lang="en-US" sz="4800"/>
          </a:p>
        </p:txBody>
      </p:sp>
      <p:sp>
        <p:nvSpPr>
          <p:cNvPr id="66" name="Rectangle 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8" name="Rectangle 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8765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lant&#10;&#10;Description generated with high confidence">
            <a:extLst>
              <a:ext uri="{FF2B5EF4-FFF2-40B4-BE49-F238E27FC236}">
                <a16:creationId xmlns:a16="http://schemas.microsoft.com/office/drawing/2014/main" id="{BC8177D7-7035-456F-8ECA-83735AD6638C}"/>
              </a:ext>
            </a:extLst>
          </p:cNvPr>
          <p:cNvPicPr>
            <a:picLocks noChangeAspect="1"/>
          </p:cNvPicPr>
          <p:nvPr/>
        </p:nvPicPr>
        <p:blipFill>
          <a:blip r:embed="rId2"/>
          <a:stretch>
            <a:fillRect/>
          </a:stretch>
        </p:blipFill>
        <p:spPr>
          <a:xfrm>
            <a:off x="10498253" y="28782"/>
            <a:ext cx="1584714" cy="1800973"/>
          </a:xfrm>
          <a:prstGeom prst="rect">
            <a:avLst/>
          </a:prstGeom>
        </p:spPr>
      </p:pic>
      <p:sp>
        <p:nvSpPr>
          <p:cNvPr id="2" name="Title 1">
            <a:extLst>
              <a:ext uri="{FF2B5EF4-FFF2-40B4-BE49-F238E27FC236}">
                <a16:creationId xmlns:a16="http://schemas.microsoft.com/office/drawing/2014/main" id="{C60E125C-3A05-4DB9-A579-860BC6DD39C4}"/>
              </a:ext>
            </a:extLst>
          </p:cNvPr>
          <p:cNvSpPr>
            <a:spLocks noGrp="1"/>
          </p:cNvSpPr>
          <p:nvPr>
            <p:ph type="title"/>
          </p:nvPr>
        </p:nvSpPr>
        <p:spPr/>
        <p:txBody>
          <a:bodyPr/>
          <a:lstStyle/>
          <a:p>
            <a:r>
              <a:rPr lang="en-US" dirty="0"/>
              <a:t>Roles at the Table</a:t>
            </a:r>
          </a:p>
        </p:txBody>
      </p:sp>
      <p:sp>
        <p:nvSpPr>
          <p:cNvPr id="3" name="Content Placeholder 2">
            <a:extLst>
              <a:ext uri="{FF2B5EF4-FFF2-40B4-BE49-F238E27FC236}">
                <a16:creationId xmlns:a16="http://schemas.microsoft.com/office/drawing/2014/main" id="{F730989F-27ED-43BF-9300-708AAA742AA5}"/>
              </a:ext>
            </a:extLst>
          </p:cNvPr>
          <p:cNvSpPr>
            <a:spLocks noGrp="1"/>
          </p:cNvSpPr>
          <p:nvPr>
            <p:ph idx="1"/>
          </p:nvPr>
        </p:nvSpPr>
        <p:spPr>
          <a:xfrm>
            <a:off x="745273" y="1608796"/>
            <a:ext cx="10304966" cy="4692069"/>
          </a:xfrm>
        </p:spPr>
        <p:txBody>
          <a:bodyPr vert="horz" lIns="91440" tIns="45720" rIns="91440" bIns="45720" rtlCol="0" anchor="t">
            <a:normAutofit/>
          </a:bodyPr>
          <a:lstStyle/>
          <a:p>
            <a:r>
              <a:rPr lang="en-US" dirty="0"/>
              <a:t>Players – Nothing can happen without players, no matter how wonderful the scenery, they are the ones to provide action!</a:t>
            </a:r>
          </a:p>
          <a:p>
            <a:r>
              <a:rPr lang="en-US" dirty="0"/>
              <a:t>Dungeon Master (Game Master) – The DM is the narrator and referee.</a:t>
            </a:r>
          </a:p>
        </p:txBody>
      </p:sp>
    </p:spTree>
    <p:extLst>
      <p:ext uri="{BB962C8B-B14F-4D97-AF65-F5344CB8AC3E}">
        <p14:creationId xmlns:p14="http://schemas.microsoft.com/office/powerpoint/2010/main" val="329945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text, light, night&#10;&#10;Description automatically generated">
            <a:extLst>
              <a:ext uri="{FF2B5EF4-FFF2-40B4-BE49-F238E27FC236}">
                <a16:creationId xmlns:a16="http://schemas.microsoft.com/office/drawing/2014/main" id="{6C50C858-D9C1-47F0-AD27-E124BC6DB0D1}"/>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r="21409" b="-1"/>
          <a:stretch/>
        </p:blipFill>
        <p:spPr>
          <a:xfrm>
            <a:off x="4117521" y="10"/>
            <a:ext cx="8074479" cy="6857990"/>
          </a:xfrm>
          <a:prstGeom prst="rect">
            <a:avLst/>
          </a:prstGeom>
        </p:spPr>
      </p:pic>
      <p:sp>
        <p:nvSpPr>
          <p:cNvPr id="30" name="Freeform: Shape 2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A0E457-57D1-CD31-B73C-0F608702B6E4}"/>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4400"/>
              <a:t>Toolkit</a:t>
            </a:r>
          </a:p>
        </p:txBody>
      </p:sp>
      <p:sp>
        <p:nvSpPr>
          <p:cNvPr id="4" name="Text Placeholder 3">
            <a:extLst>
              <a:ext uri="{FF2B5EF4-FFF2-40B4-BE49-F238E27FC236}">
                <a16:creationId xmlns:a16="http://schemas.microsoft.com/office/drawing/2014/main" id="{7523E46A-BFB1-0091-5D34-3F577274F643}"/>
              </a:ext>
            </a:extLst>
          </p:cNvPr>
          <p:cNvSpPr>
            <a:spLocks noGrp="1"/>
          </p:cNvSpPr>
          <p:nvPr>
            <p:ph type="body" sz="half" idx="2"/>
          </p:nvPr>
        </p:nvSpPr>
        <p:spPr>
          <a:xfrm>
            <a:off x="804672" y="2022601"/>
            <a:ext cx="3941499" cy="4154361"/>
          </a:xfrm>
        </p:spPr>
        <p:txBody>
          <a:bodyPr vert="horz" lIns="91440" tIns="45720" rIns="91440" bIns="45720" rtlCol="0">
            <a:normAutofit/>
          </a:bodyPr>
          <a:lstStyle/>
          <a:p>
            <a:pPr marL="285750" indent="-228600">
              <a:buFont typeface="Arial" panose="020B0604020202020204" pitchFamily="34" charset="0"/>
              <a:buChar char="•"/>
            </a:pPr>
            <a:r>
              <a:rPr lang="en-US"/>
              <a:t>Dice, Pencils, Dry Erase Markers</a:t>
            </a:r>
          </a:p>
          <a:p>
            <a:pPr marL="285750" indent="-228600">
              <a:buFont typeface="Arial" panose="020B0604020202020204" pitchFamily="34" charset="0"/>
              <a:buChar char="•"/>
            </a:pPr>
            <a:r>
              <a:rPr lang="en-US"/>
              <a:t>GM’s Notebook (Graph)</a:t>
            </a:r>
          </a:p>
          <a:p>
            <a:pPr marL="285750" indent="-228600">
              <a:buFont typeface="Arial" panose="020B0604020202020204" pitchFamily="34" charset="0"/>
              <a:buChar char="•"/>
            </a:pPr>
            <a:r>
              <a:rPr lang="en-US"/>
              <a:t>Campaign Worksheet</a:t>
            </a:r>
          </a:p>
          <a:p>
            <a:pPr marL="285750" indent="-228600">
              <a:buFont typeface="Arial" panose="020B0604020202020204" pitchFamily="34" charset="0"/>
              <a:buChar char="•"/>
            </a:pPr>
            <a:r>
              <a:rPr lang="en-US"/>
              <a:t>Curated Random Name List</a:t>
            </a:r>
          </a:p>
          <a:p>
            <a:pPr marL="285750" indent="-228600">
              <a:buFont typeface="Arial" panose="020B0604020202020204" pitchFamily="34" charset="0"/>
              <a:buChar char="•"/>
            </a:pPr>
            <a:r>
              <a:rPr lang="en-US"/>
              <a:t>3x5 Index Cards</a:t>
            </a:r>
          </a:p>
          <a:p>
            <a:pPr marL="285750" indent="-228600">
              <a:buFont typeface="Arial" panose="020B0604020202020204" pitchFamily="34" charset="0"/>
              <a:buChar char="•"/>
            </a:pPr>
            <a:r>
              <a:rPr lang="en-US"/>
              <a:t>Post-it Notes</a:t>
            </a:r>
          </a:p>
          <a:p>
            <a:pPr marL="285750" indent="-228600">
              <a:buFont typeface="Arial" panose="020B0604020202020204" pitchFamily="34" charset="0"/>
              <a:buChar char="•"/>
            </a:pPr>
            <a:r>
              <a:rPr lang="en-US"/>
              <a:t>Numbered Initiative Cards &lt;or&gt; Digital</a:t>
            </a:r>
          </a:p>
          <a:p>
            <a:pPr marL="285750" indent="-228600">
              <a:buFont typeface="Arial" panose="020B0604020202020204" pitchFamily="34" charset="0"/>
              <a:buChar char="•"/>
            </a:pPr>
            <a:r>
              <a:rPr lang="en-US"/>
              <a:t>GM Screen / Cheat Sheet(s) &lt;or&gt; D&amp;D Beyond</a:t>
            </a:r>
          </a:p>
          <a:p>
            <a:pPr marL="285750" indent="-228600">
              <a:buFont typeface="Arial" panose="020B0604020202020204" pitchFamily="34" charset="0"/>
              <a:buChar char="•"/>
            </a:pPr>
            <a:r>
              <a:rPr lang="en-US"/>
              <a:t>Dry Erase Mat &lt;or&gt; Digital</a:t>
            </a:r>
          </a:p>
          <a:p>
            <a:pPr marL="285750" indent="-228600">
              <a:buFont typeface="Arial" panose="020B0604020202020204" pitchFamily="34" charset="0"/>
              <a:buChar char="•"/>
            </a:pPr>
            <a:r>
              <a:rPr lang="en-US"/>
              <a:t>Published Content &lt;or&gt; D&amp;D Beyond</a:t>
            </a:r>
          </a:p>
          <a:p>
            <a:pPr marL="285750" indent="-228600">
              <a:buFont typeface="Arial" panose="020B0604020202020204" pitchFamily="34" charset="0"/>
              <a:buChar char="•"/>
            </a:pPr>
            <a:r>
              <a:rPr lang="en-US"/>
              <a:t>Mini’s, Maps, Terrain &lt;or&gt; Digital</a:t>
            </a:r>
          </a:p>
        </p:txBody>
      </p:sp>
    </p:spTree>
    <p:extLst>
      <p:ext uri="{BB962C8B-B14F-4D97-AF65-F5344CB8AC3E}">
        <p14:creationId xmlns:p14="http://schemas.microsoft.com/office/powerpoint/2010/main" val="412348915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1"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7A55FEE-4D87-FB4D-84C8-2B654BE1BBA7}">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48614</TotalTime>
  <Words>2335</Words>
  <Application>Microsoft Macintosh PowerPoint</Application>
  <PresentationFormat>Widescreen</PresentationFormat>
  <Paragraphs>316</Paragraphs>
  <Slides>59</Slides>
  <Notes>27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Arial</vt:lpstr>
      <vt:lpstr>Calibri</vt:lpstr>
      <vt:lpstr>Calibri Light</vt:lpstr>
      <vt:lpstr>Wingdings</vt:lpstr>
      <vt:lpstr>Office Theme</vt:lpstr>
      <vt:lpstr>PLANNING SLIDE</vt:lpstr>
      <vt:lpstr>PowerPoint Presentation</vt:lpstr>
      <vt:lpstr>Welcome to Dragon Fodder</vt:lpstr>
      <vt:lpstr>Who is Dragon Fodder?</vt:lpstr>
      <vt:lpstr>It’s PARTY play,  NOT "person" play</vt:lpstr>
      <vt:lpstr>Dungeons and Dragons is a game of communal storytelling</vt:lpstr>
      <vt:lpstr>DUNGEON MASTER </vt:lpstr>
      <vt:lpstr>Roles at the Table</vt:lpstr>
      <vt:lpstr>Toolkit</vt:lpstr>
      <vt:lpstr>Tricks of the Trade</vt:lpstr>
      <vt:lpstr>DM’s Checklist</vt:lpstr>
      <vt:lpstr>5 Min Preparation</vt:lpstr>
      <vt:lpstr>Time Inbetween</vt:lpstr>
      <vt:lpstr>Embrace the Truths</vt:lpstr>
      <vt:lpstr>Job of the DM</vt:lpstr>
      <vt:lpstr>The DM has Homework</vt:lpstr>
      <vt:lpstr>Know your game - not just the monsters - but the players too</vt:lpstr>
      <vt:lpstr>Goal: To have stories to tell about the last session.</vt:lpstr>
      <vt:lpstr>Session Zero</vt:lpstr>
      <vt:lpstr>Rule #X: Steal When You Can</vt:lpstr>
      <vt:lpstr>Rule #X: Perfection is the Enemy of Progress</vt:lpstr>
      <vt:lpstr>Rule #X: The DM’s role is that of the Narrator and the Referee</vt:lpstr>
      <vt:lpstr>Rule #X: Let the Story Unfold at the Table</vt:lpstr>
      <vt:lpstr>Rule #X: Set the Situation and let it run</vt:lpstr>
      <vt:lpstr>Rule #X: Help the Players find their Character</vt:lpstr>
      <vt:lpstr>Rule #X: Rule of Cool –  No, but; Yes, and…</vt:lpstr>
      <vt:lpstr>Rule #X: The DM is always right…. Even when they are not.</vt:lpstr>
      <vt:lpstr>Rule #X: It is okay to kill the players</vt:lpstr>
      <vt:lpstr>Rule #X: The Enemy is Motivated – Play It</vt:lpstr>
      <vt:lpstr>Rule #X: Hoarding</vt:lpstr>
      <vt:lpstr>Rule #X: Allow a Grace Period</vt:lpstr>
      <vt:lpstr>Rule #X: Use an Encounter Calculator</vt:lpstr>
      <vt:lpstr>Be Consistent</vt:lpstr>
      <vt:lpstr>Party Size</vt:lpstr>
      <vt:lpstr>D&amp;D Beyond is Your Best Friend</vt:lpstr>
      <vt:lpstr>Metagaming</vt:lpstr>
      <vt:lpstr>Character Creation</vt:lpstr>
      <vt:lpstr>Running a Game</vt:lpstr>
      <vt:lpstr>Session Zero</vt:lpstr>
      <vt:lpstr>House Rules</vt:lpstr>
      <vt:lpstr>Setting the stage</vt:lpstr>
      <vt:lpstr>Moving the action</vt:lpstr>
      <vt:lpstr>Start simple</vt:lpstr>
      <vt:lpstr>Hooks</vt:lpstr>
      <vt:lpstr>Running the Game</vt:lpstr>
      <vt:lpstr>Building the Campaign</vt:lpstr>
      <vt:lpstr>Worldbuilding</vt:lpstr>
      <vt:lpstr>Start Simple</vt:lpstr>
      <vt:lpstr>Start Small</vt:lpstr>
      <vt:lpstr>Start with what you know</vt:lpstr>
      <vt:lpstr>Make it plausible</vt:lpstr>
      <vt:lpstr>Resources</vt:lpstr>
      <vt:lpstr>Online Play</vt:lpstr>
      <vt:lpstr>D&amp;D Beyond</vt:lpstr>
      <vt:lpstr>Kobold Fight Club</vt:lpstr>
      <vt:lpstr>Roll20</vt:lpstr>
      <vt:lpstr>Token Maker</vt:lpstr>
      <vt:lpstr>Google Images</vt:lpstr>
      <vt:lpstr>Lost Atlas lostatlas.co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Howard Holton</dc:creator>
  <cp:lastModifiedBy>Howard Holton</cp:lastModifiedBy>
  <cp:revision>3</cp:revision>
  <dcterms:created xsi:type="dcterms:W3CDTF">2022-05-15T22:49:01Z</dcterms:created>
  <dcterms:modified xsi:type="dcterms:W3CDTF">2022-07-02T16:59:24Z</dcterms:modified>
</cp:coreProperties>
</file>